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 id="2147483691" r:id="rId2"/>
  </p:sldMasterIdLst>
  <p:notesMasterIdLst>
    <p:notesMasterId r:id="rId95"/>
  </p:notesMasterIdLst>
  <p:handoutMasterIdLst>
    <p:handoutMasterId r:id="rId96"/>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30" r:id="rId55"/>
    <p:sldId id="429" r:id="rId56"/>
    <p:sldId id="431" r:id="rId57"/>
    <p:sldId id="432"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396" r:id="rId91"/>
    <p:sldId id="434" r:id="rId92"/>
    <p:sldId id="436" r:id="rId93"/>
    <p:sldId id="437" r:id="rId94"/>
  </p:sldIdLst>
  <p:sldSz cx="12192000" cy="6858000"/>
  <p:notesSz cx="6858000" cy="9144000"/>
  <p:custDataLst>
    <p:tags r:id="rId9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7F9D"/>
    <a:srgbClr val="C0392B"/>
    <a:srgbClr val="563722"/>
    <a:srgbClr val="15A185"/>
    <a:srgbClr val="9BBC57"/>
    <a:srgbClr val="F49D15"/>
    <a:srgbClr val="663300"/>
    <a:srgbClr val="9B684B"/>
    <a:srgbClr val="DD904A"/>
    <a:srgbClr val="F19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6" autoAdjust="0"/>
    <p:restoredTop sz="94660" autoAdjust="0"/>
  </p:normalViewPr>
  <p:slideViewPr>
    <p:cSldViewPr snapToGrid="0" showGuides="1">
      <p:cViewPr varScale="1">
        <p:scale>
          <a:sx n="71" d="100"/>
          <a:sy n="71" d="100"/>
        </p:scale>
        <p:origin x="408"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447408104"/>
        <c:axId val="447407712"/>
      </c:barChart>
      <c:valAx>
        <c:axId val="447407712"/>
        <c:scaling>
          <c:orientation val="minMax"/>
        </c:scaling>
        <c:delete val="1"/>
        <c:axPos val="b"/>
        <c:numFmt formatCode="General" sourceLinked="1"/>
        <c:majorTickMark val="none"/>
        <c:minorTickMark val="none"/>
        <c:tickLblPos val="nextTo"/>
        <c:crossAx val="447408104"/>
        <c:crosses val="autoZero"/>
        <c:crossBetween val="between"/>
      </c:valAx>
      <c:catAx>
        <c:axId val="447408104"/>
        <c:scaling>
          <c:orientation val="minMax"/>
        </c:scaling>
        <c:delete val="1"/>
        <c:axPos val="l"/>
        <c:numFmt formatCode="General" sourceLinked="0"/>
        <c:majorTickMark val="none"/>
        <c:minorTickMark val="none"/>
        <c:tickLblPos val="nextTo"/>
        <c:crossAx val="447407712"/>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696938424"/>
        <c:axId val="696938816"/>
      </c:barChart>
      <c:catAx>
        <c:axId val="69693842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96938816"/>
        <c:crosses val="autoZero"/>
        <c:auto val="1"/>
        <c:lblAlgn val="ctr"/>
        <c:lblOffset val="100"/>
        <c:noMultiLvlLbl val="0"/>
      </c:catAx>
      <c:valAx>
        <c:axId val="6969388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969384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676519928"/>
        <c:axId val="676520320"/>
      </c:barChart>
      <c:catAx>
        <c:axId val="676519928"/>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76520320"/>
        <c:crosses val="autoZero"/>
        <c:auto val="1"/>
        <c:lblAlgn val="ctr"/>
        <c:lblOffset val="100"/>
        <c:noMultiLvlLbl val="0"/>
      </c:catAx>
      <c:valAx>
        <c:axId val="6765203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76519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8.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8572305-564D-45C2-86C3-B4B8683B1F73}" type="presOf" srcId="{F4DCAFF9-3CD8-4192-92EC-2050EBC96D81}" destId="{7AC81859-B11C-4EE9-8379-B9AF70890D88}" srcOrd="0" destOrd="0" presId="urn:microsoft.com/office/officeart/2008/layout/BendingPictureSemiTransparentText"/>
    <dgm:cxn modelId="{630D56F2-D84B-4555-8DF8-0193C6FB5C91}" type="presOf" srcId="{B3E39A80-D6B7-4E26-B22E-327D37299CB1}" destId="{BDA71D6A-C3D1-411E-9EAC-6386FFEE52C2}"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2993" y="0"/>
          <a:ext cx="2934850" cy="2883142"/>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7664" y="1900714"/>
          <a:ext cx="2672515" cy="54975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47664" y="1900714"/>
        <a:ext cx="2672515" cy="5497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7438" y="1306"/>
          <a:ext cx="1896943" cy="1863522"/>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3499"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203499"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1760" tIns="111760" rIns="111760" bIns="111760" numCol="1" spcCol="1270" anchor="ctr" anchorCtr="0">
          <a:noAutofit/>
        </a:bodyPr>
        <a:lstStyle/>
        <a:p>
          <a:pPr lvl="0" algn="ctr" defTabSz="1955800" rtl="0">
            <a:lnSpc>
              <a:spcPct val="90000"/>
            </a:lnSpc>
            <a:spcBef>
              <a:spcPct val="0"/>
            </a:spcBef>
            <a:spcAft>
              <a:spcPct val="35000"/>
            </a:spcAft>
          </a:pPr>
          <a:endParaRPr lang="en-US" sz="4400" kern="1200"/>
        </a:p>
      </dsp:txBody>
      <dsp:txXfrm>
        <a:off x="2464" y="2774312"/>
        <a:ext cx="4174989" cy="8588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6840" tIns="116840" rIns="116840" bIns="116840" numCol="1" spcCol="1270" anchor="ctr" anchorCtr="0">
          <a:noAutofit/>
        </a:bodyPr>
        <a:lstStyle/>
        <a:p>
          <a:pPr lvl="0" algn="ctr" defTabSz="2044700">
            <a:lnSpc>
              <a:spcPct val="90000"/>
            </a:lnSpc>
            <a:spcBef>
              <a:spcPct val="0"/>
            </a:spcBef>
            <a:spcAft>
              <a:spcPct val="35000"/>
            </a:spcAft>
          </a:pPr>
          <a:endParaRPr lang="en-US" sz="46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7458" y="0"/>
          <a:ext cx="3793754" cy="2857981"/>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7132" y="2000586"/>
          <a:ext cx="3334406" cy="68591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257132" y="2000586"/>
        <a:ext cx="3334406" cy="68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25266" y="0"/>
          <a:ext cx="3566186" cy="3503355"/>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82571" y="2309590"/>
          <a:ext cx="3247419" cy="66802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endParaRPr lang="en-US" sz="3400" kern="1200"/>
        </a:p>
      </dsp:txBody>
      <dsp:txXfrm>
        <a:off x="382571" y="2309590"/>
        <a:ext cx="3247419" cy="6680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91</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92</a:t>
            </a:fld>
            <a:endParaRPr lang="en-US"/>
          </a:p>
        </p:txBody>
      </p:sp>
    </p:spTree>
    <p:extLst>
      <p:ext uri="{BB962C8B-B14F-4D97-AF65-F5344CB8AC3E}">
        <p14:creationId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1809291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590527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393627708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7805614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36272058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292A0EA-642E-4ED5-842C-DB40BA8786CA}" type="datetimeFigureOut">
              <a:rPr lang="en-US" smtClean="0"/>
              <a:t>9/3/2015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7380901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292A0EA-642E-4ED5-842C-DB40BA8786CA}" type="datetimeFigureOut">
              <a:rPr lang="en-US" smtClean="0"/>
              <a:t>9/3/2015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150605261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7085841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80162689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04787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tx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tx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tx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1434413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53885503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p14="http://schemas.microsoft.com/office/powerpoint/2010/main" val="44968379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tx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tx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463540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1768149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45269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2966420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endParaRPr lang="en-US" dirty="0"/>
          </a:p>
        </p:txBody>
      </p:sp>
    </p:spTree>
    <p:extLst>
      <p:ext uri="{BB962C8B-B14F-4D97-AF65-F5344CB8AC3E}">
        <p14:creationId xmlns:p14="http://schemas.microsoft.com/office/powerpoint/2010/main" val="2871181899"/>
      </p:ext>
    </p:extLst>
  </p:cSld>
  <p:clrMapOvr>
    <a:masterClrMapping/>
  </p:clrMapOvr>
  <p:transition spd="slow">
    <p:push/>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tx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tx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229772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226103407"/>
      </p:ext>
    </p:extLst>
  </p:cSld>
  <p:clrMapOvr>
    <a:masterClrMapping/>
  </p:clrMapOvr>
  <p:transition spd="slow">
    <p:push/>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220613867"/>
      </p:ext>
    </p:extLst>
  </p:cSld>
  <p:clrMapOvr>
    <a:masterClrMapping/>
  </p:clrMapOvr>
  <p:transition spd="slow">
    <p:push/>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156778614"/>
      </p:ext>
    </p:extLst>
  </p:cSld>
  <p:clrMapOvr>
    <a:masterClrMapping/>
  </p:clrMapOvr>
  <p:transition spd="slow">
    <p:pu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33408645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326507970"/>
      </p:ext>
    </p:extLst>
  </p:cSld>
  <p:clrMapOvr>
    <a:masterClrMapping/>
  </p:clrMapOvr>
  <p:transition spd="slow">
    <p:push/>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581592624"/>
      </p:ext>
    </p:extLst>
  </p:cSld>
  <p:clrMapOvr>
    <a:masterClrMapping/>
  </p:clrMapOvr>
  <p:transition spd="slow">
    <p:push/>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288615302"/>
      </p:ext>
    </p:extLst>
  </p:cSld>
  <p:clrMapOvr>
    <a:masterClrMapping/>
  </p:clrMapOvr>
  <p:transition spd="slow">
    <p:push/>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0" y="6003235"/>
            <a:ext cx="12192000" cy="85476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254" y="6172990"/>
            <a:ext cx="2655212" cy="594768"/>
          </a:xfrm>
          <a:prstGeom prst="rect">
            <a:avLst/>
          </a:prstGeom>
        </p:spPr>
      </p:pic>
    </p:spTree>
    <p:extLst>
      <p:ext uri="{BB962C8B-B14F-4D97-AF65-F5344CB8AC3E}">
        <p14:creationId xmlns:p14="http://schemas.microsoft.com/office/powerpoint/2010/main" val="3727138325"/>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672091"/>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30762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32847515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endParaRPr lang="en-US"/>
          </a:p>
        </p:txBody>
      </p:sp>
    </p:spTree>
    <p:extLst>
      <p:ext uri="{BB962C8B-B14F-4D97-AF65-F5344CB8AC3E}">
        <p14:creationId xmlns:p14="http://schemas.microsoft.com/office/powerpoint/2010/main" val="16155494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92A0EA-642E-4ED5-842C-DB40BA8786CA}" type="datetimeFigureOut">
              <a:rPr lang="en-US" smtClean="0"/>
              <a:t>9/3/2015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4109018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92A0EA-642E-4ED5-842C-DB40BA8786CA}" type="datetimeFigureOut">
              <a:rPr lang="en-US" smtClean="0"/>
              <a:t>9/3/2015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892213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2A0EA-642E-4ED5-842C-DB40BA8786CA}" type="datetimeFigureOut">
              <a:rPr lang="en-US" smtClean="0"/>
              <a:t>9/3/2015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05101969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1499083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425477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slideLayout" Target="../slideLayouts/slideLayout38.xml"/><Relationship Id="rId1" Type="http://schemas.openxmlformats.org/officeDocument/2006/relationships/slideLayout" Target="../slideLayouts/slideLayout37.xml"/><Relationship Id="rId5" Type="http://schemas.openxmlformats.org/officeDocument/2006/relationships/theme" Target="../theme/theme2.xml"/><Relationship Id="rId4"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9/3/2015</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1978891913"/>
      </p:ext>
    </p:extLst>
  </p:cSld>
  <p:clrMap bg1="dk1" tx1="lt1" bg2="dk2" tx2="lt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 id="2147483984" r:id="rId12"/>
    <p:sldLayoutId id="2147483985" r:id="rId13"/>
    <p:sldLayoutId id="2147483986" r:id="rId14"/>
    <p:sldLayoutId id="2147483987" r:id="rId15"/>
    <p:sldLayoutId id="2147483988" r:id="rId16"/>
    <p:sldLayoutId id="2147483989" r:id="rId17"/>
    <p:sldLayoutId id="2147483990" r:id="rId18"/>
    <p:sldLayoutId id="2147483991" r:id="rId19"/>
    <p:sldLayoutId id="2147483992" r:id="rId20"/>
    <p:sldLayoutId id="2147483993" r:id="rId21"/>
    <p:sldLayoutId id="2147483994" r:id="rId22"/>
    <p:sldLayoutId id="2147483995" r:id="rId23"/>
    <p:sldLayoutId id="2147483996" r:id="rId24"/>
    <p:sldLayoutId id="2147483997" r:id="rId25"/>
    <p:sldLayoutId id="2147483998" r:id="rId26"/>
    <p:sldLayoutId id="2147483999" r:id="rId27"/>
    <p:sldLayoutId id="2147484000" r:id="rId28"/>
    <p:sldLayoutId id="2147484001" r:id="rId29"/>
    <p:sldLayoutId id="2147484002" r:id="rId30"/>
    <p:sldLayoutId id="2147484003" r:id="rId31"/>
    <p:sldLayoutId id="2147484004" r:id="rId32"/>
    <p:sldLayoutId id="2147483650" r:id="rId33"/>
    <p:sldLayoutId id="2147483705" r:id="rId34"/>
    <p:sldLayoutId id="2147483709" r:id="rId35"/>
    <p:sldLayoutId id="2147483722" r:id="rId36"/>
  </p:sldLayoutIdLst>
  <p:timing>
    <p:tnLst>
      <p:par>
        <p:cTn id="1" dur="indefinite" restart="never" nodeType="tmRoot"/>
      </p:par>
    </p:tnLst>
  </p:timing>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69547" y="182798"/>
            <a:ext cx="585825" cy="58582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userDrawn="1"/>
        </p:nvSpPr>
        <p:spPr>
          <a:xfrm>
            <a:off x="245747" y="258998"/>
            <a:ext cx="433425" cy="43342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userDrawn="1"/>
        </p:nvSpPr>
        <p:spPr>
          <a:xfrm>
            <a:off x="287159" y="300410"/>
            <a:ext cx="350600" cy="350600"/>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bIns="182880" rtlCol="0" anchor="ctr"/>
          <a:lstStyle/>
          <a:p>
            <a:pPr algn="ctr"/>
            <a:endParaRPr lang="en-US" sz="2800" i="1" dirty="0">
              <a:solidFill>
                <a:prstClr val="white"/>
              </a:solidFill>
              <a:latin typeface="Cambria" panose="02040503050406030204" pitchFamily="18" charset="0"/>
            </a:endParaRPr>
          </a:p>
        </p:txBody>
      </p:sp>
      <p:sp>
        <p:nvSpPr>
          <p:cNvPr id="10" name="TextBox 9"/>
          <p:cNvSpPr txBox="1"/>
          <p:nvPr userDrawn="1"/>
        </p:nvSpPr>
        <p:spPr>
          <a:xfrm>
            <a:off x="312418" y="281678"/>
            <a:ext cx="300082" cy="369332"/>
          </a:xfrm>
          <a:prstGeom prst="rect">
            <a:avLst/>
          </a:prstGeom>
          <a:noFill/>
        </p:spPr>
        <p:txBody>
          <a:bodyPr wrap="none" rtlCol="0">
            <a:spAutoFit/>
          </a:bodyPr>
          <a:lstStyle/>
          <a:p>
            <a:r>
              <a:rPr lang="en-US" dirty="0" smtClean="0">
                <a:solidFill>
                  <a:srgbClr val="FFC000"/>
                </a:solidFill>
              </a:rPr>
              <a:t>e</a:t>
            </a:r>
            <a:endParaRPr lang="en-US" dirty="0">
              <a:solidFill>
                <a:srgbClr val="FFC000"/>
              </a:solidFill>
            </a:endParaRPr>
          </a:p>
        </p:txBody>
      </p:sp>
      <p:sp>
        <p:nvSpPr>
          <p:cNvPr id="12" name="Rectangle 68"/>
          <p:cNvSpPr>
            <a:spLocks noChangeArrowheads="1"/>
          </p:cNvSpPr>
          <p:nvPr/>
        </p:nvSpPr>
        <p:spPr bwMode="auto">
          <a:xfrm>
            <a:off x="0" y="4871481"/>
            <a:ext cx="12192000" cy="1986519"/>
          </a:xfrm>
          <a:prstGeom prst="rect">
            <a:avLst/>
          </a:pr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userDrawn="1"/>
        </p:nvSpPr>
        <p:spPr bwMode="auto">
          <a:xfrm>
            <a:off x="-4763" y="3525253"/>
            <a:ext cx="14432550" cy="1346228"/>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311003981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704" r:id="rId3"/>
    <p:sldLayoutId id="2147483703"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1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8.xml"/><Relationship Id="rId5" Type="http://schemas.openxmlformats.org/officeDocument/2006/relationships/image" Target="../media/image13.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1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1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18.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37.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6.xml"/><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18.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18.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18.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18.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6.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24.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40.xml"/><Relationship Id="rId6" Type="http://schemas.microsoft.com/office/2007/relationships/hdphoto" Target="../media/hdphoto3.wdp"/><Relationship Id="rId5" Type="http://schemas.openxmlformats.org/officeDocument/2006/relationships/image" Target="../media/image18.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0.xml"/><Relationship Id="rId1" Type="http://schemas.openxmlformats.org/officeDocument/2006/relationships/slideLayout" Target="../slideLayouts/slideLayout37.xml"/><Relationship Id="rId5" Type="http://schemas.openxmlformats.org/officeDocument/2006/relationships/image" Target="../media/image22.png"/><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3.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5.xml"/><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7.xml"/><Relationship Id="rId1" Type="http://schemas.openxmlformats.org/officeDocument/2006/relationships/slideLayout" Target="../slideLayouts/slideLayout2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71.xml"/><Relationship Id="rId1" Type="http://schemas.openxmlformats.org/officeDocument/2006/relationships/slideLayout" Target="../slideLayouts/slideLayout1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7.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37.xml"/></Relationships>
</file>

<file path=ppt/slides/_rels/slide7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4.xml"/><Relationship Id="rId1" Type="http://schemas.openxmlformats.org/officeDocument/2006/relationships/slideLayout" Target="../slideLayouts/slideLayout37.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37.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39.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3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8.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2.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18.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18.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9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0.xml"/><Relationship Id="rId1" Type="http://schemas.openxmlformats.org/officeDocument/2006/relationships/slideLayout" Target="../slideLayouts/slideLayout20.xml"/></Relationships>
</file>

<file path=ppt/slides/_rels/slide9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1.xml"/><Relationship Id="rId1" Type="http://schemas.openxmlformats.org/officeDocument/2006/relationships/slideLayout" Target="../slideLayouts/slideLayout20.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7.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
          <a:fgClr>
            <a:schemeClr val="tx1"/>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368428" y="102049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rgbClr val="FF0000"/>
                </a:solidFill>
                <a:latin typeface="Georgia" pitchFamily="18" charset="0"/>
                <a:cs typeface="WC Mano Negra Bta"/>
              </a:rPr>
              <a:t>X</a:t>
            </a:r>
            <a:endParaRPr lang="en-US" sz="15400" spc="-400" dirty="0">
              <a:solidFill>
                <a:srgbClr val="FF0000"/>
              </a:solidFill>
              <a:latin typeface="Georgia" pitchFamily="18" charset="0"/>
              <a:cs typeface="WC Mano Negra Bta"/>
            </a:endParaRPr>
          </a:p>
        </p:txBody>
      </p:sp>
      <p:sp>
        <p:nvSpPr>
          <p:cNvPr id="3" name="TextBox 2"/>
          <p:cNvSpPr txBox="1"/>
          <p:nvPr/>
        </p:nvSpPr>
        <p:spPr>
          <a:xfrm>
            <a:off x="3039413" y="342075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rgbClr val="FFC000"/>
                </a:solidFill>
                <a:latin typeface="Nevis" pitchFamily="2" charset="0"/>
                <a:cs typeface="WC Mano Negra Bta"/>
              </a:rPr>
              <a:t>THEMES</a:t>
            </a:r>
            <a:endParaRPr lang="en-US" sz="1200" spc="800" dirty="0">
              <a:solidFill>
                <a:srgbClr val="FFC000"/>
              </a:solidFill>
              <a:latin typeface="Nevis" pitchFamily="2" charset="0"/>
              <a:cs typeface="WC Mano Negra Bta"/>
            </a:endParaRPr>
          </a:p>
        </p:txBody>
      </p:sp>
      <p:sp>
        <p:nvSpPr>
          <p:cNvPr id="4" name="TextBox 3"/>
          <p:cNvSpPr txBox="1"/>
          <p:nvPr/>
        </p:nvSpPr>
        <p:spPr>
          <a:xfrm>
            <a:off x="4524610" y="139327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rgbClr val="FF0000"/>
                </a:solidFill>
                <a:latin typeface="Georgia" pitchFamily="18" charset="0"/>
                <a:cs typeface="WC Mano Negra Bta"/>
              </a:rPr>
              <a:t>Pres</a:t>
            </a:r>
            <a:endParaRPr lang="en-US" sz="3000" dirty="0">
              <a:solidFill>
                <a:srgbClr val="FF0000"/>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schemeClr val="tx1">
                    <a:lumMod val="95000"/>
                  </a:schemeClr>
                </a:solidFill>
                <a:latin typeface="Rockwell" panose="02060603020205020403" pitchFamily="18" charset="0"/>
                <a:cs typeface="Raleway"/>
              </a:rPr>
              <a:t>Table </a:t>
            </a:r>
            <a:r>
              <a:rPr lang="en-US" sz="6000" dirty="0" smtClean="0">
                <a:solidFill>
                  <a:schemeClr val="tx1">
                    <a:lumMod val="95000"/>
                  </a:schemeClr>
                </a:solidFill>
                <a:latin typeface="Rockwell" panose="02060603020205020403" pitchFamily="18" charset="0"/>
                <a:cs typeface="Raleway"/>
              </a:rPr>
              <a:t>of</a:t>
            </a:r>
            <a:r>
              <a:rPr lang="en-US" sz="8000" b="1" dirty="0" smtClean="0">
                <a:solidFill>
                  <a:schemeClr val="tx1">
                    <a:lumMod val="95000"/>
                  </a:schemeClr>
                </a:solidFill>
                <a:latin typeface="Rockwell" panose="02060603020205020403" pitchFamily="18" charset="0"/>
                <a:cs typeface="Raleway"/>
              </a:rPr>
              <a:t> Content</a:t>
            </a:r>
            <a:endParaRPr lang="id-ID" sz="8000" b="1" dirty="0">
              <a:solidFill>
                <a:schemeClr val="tx1">
                  <a:lumMod val="95000"/>
                </a:schemeClr>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schemeClr val="tx1">
                    <a:lumMod val="95000"/>
                  </a:schemeClr>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019057167"/>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p:spPr>
        <p:style>
          <a:lnRef idx="1">
            <a:schemeClr val="accent3"/>
          </a:lnRef>
          <a:fillRef idx="0">
            <a:schemeClr val="accent3"/>
          </a:fillRef>
          <a:effectRef idx="0">
            <a:schemeClr val="accent3"/>
          </a:effectRef>
          <a:fontRef idx="minor">
            <a:schemeClr val="tx1"/>
          </a:fontRef>
        </p:style>
      </p:cxnSp>
      <p:cxnSp>
        <p:nvCxnSpPr>
          <p:cNvPr id="5" name="Straight Connector 4"/>
          <p:cNvCxnSpPr/>
          <p:nvPr/>
        </p:nvCxnSpPr>
        <p:spPr>
          <a:xfrm>
            <a:off x="7799476" y="4897525"/>
            <a:ext cx="4032448" cy="0"/>
          </a:xfrm>
          <a:prstGeom prst="line">
            <a:avLst/>
          </a:prstGeom>
          <a:ln/>
        </p:spPr>
        <p:style>
          <a:lnRef idx="1">
            <a:schemeClr val="accent3"/>
          </a:lnRef>
          <a:fillRef idx="0">
            <a:schemeClr val="accent3"/>
          </a:fillRef>
          <a:effectRef idx="0">
            <a:schemeClr val="accent3"/>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tx1">
                    <a:lumMod val="95000"/>
                  </a:schemeClr>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tx1">
                    <a:lumMod val="95000"/>
                  </a:schemeClr>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tx1">
                    <a:lumMod val="95000"/>
                  </a:schemeClr>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tx1">
                    <a:lumMod val="95000"/>
                  </a:schemeClr>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grayscl/>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chemeClr val="accent1"/>
          </a:solidFill>
        </p:spPr>
        <p:txBody>
          <a:bodyPr wrap="square" anchor="ctr">
            <a:spAutoFit/>
          </a:bodyPr>
          <a:lstStyle/>
          <a:p>
            <a:pPr algn="ctr"/>
            <a:r>
              <a:rPr lang="en-US" sz="9600" b="1" kern="3000" spc="-300" dirty="0" smtClean="0">
                <a:solidFill>
                  <a:schemeClr val="tx1">
                    <a:lumMod val="95000"/>
                  </a:schemeClr>
                </a:solidFill>
                <a:latin typeface="Georgia" panose="02040502050405020303" pitchFamily="18" charset="0"/>
              </a:rPr>
              <a:t>281</a:t>
            </a:r>
            <a:endParaRPr lang="en-US" sz="3200" b="1" kern="3000" spc="-300" dirty="0">
              <a:solidFill>
                <a:schemeClr val="tx1">
                  <a:lumMod val="95000"/>
                </a:schemeClr>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chemeClr val="accent1"/>
          </a:solidFill>
        </p:spPr>
        <p:txBody>
          <a:bodyPr wrap="square">
            <a:spAutoFit/>
          </a:bodyPr>
          <a:lstStyle/>
          <a:p>
            <a:pPr algn="ctr"/>
            <a:r>
              <a:rPr lang="en-US" b="1" kern="3000" spc="30" dirty="0" smtClean="0">
                <a:solidFill>
                  <a:schemeClr val="tx1">
                    <a:lumMod val="95000"/>
                  </a:schemeClr>
                </a:solidFill>
                <a:latin typeface="Rockwell" panose="02060603020205020403" pitchFamily="18" charset="0"/>
              </a:rPr>
              <a:t>companies </a:t>
            </a:r>
            <a:r>
              <a:rPr lang="en-US" b="1" kern="3000" spc="30" dirty="0">
                <a:solidFill>
                  <a:schemeClr val="tx1">
                    <a:lumMod val="95000"/>
                  </a:schemeClr>
                </a:solidFill>
                <a:latin typeface="Rockwell" panose="02060603020205020403" pitchFamily="18" charset="0"/>
              </a:rPr>
              <a:t>have chosen </a:t>
            </a:r>
            <a:r>
              <a:rPr lang="en-US" b="1" kern="3000" spc="30" dirty="0" smtClean="0">
                <a:solidFill>
                  <a:schemeClr val="tx1">
                    <a:lumMod val="95000"/>
                  </a:schemeClr>
                </a:solidFill>
                <a:latin typeface="Rockwell" panose="02060603020205020403" pitchFamily="18" charset="0"/>
              </a:rPr>
              <a:t>us!</a:t>
            </a:r>
            <a:endParaRPr lang="en-US" b="1" kern="3000" spc="30" dirty="0">
              <a:solidFill>
                <a:schemeClr val="tx1">
                  <a:lumMod val="95000"/>
                </a:schemeClr>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blipFill>
            <a:blip r:embed="rId3"/>
            <a:srcRect/>
            <a:stretch>
              <a:fillRect t="-8000" b="-8000"/>
            </a:stretch>
          </a:blip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US"/>
          </a:p>
        </p:txBody>
      </p:sp>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bg1"/>
                  </a:solidFill>
                  <a:latin typeface="Georgia" panose="02040502050405020303" pitchFamily="18" charset="0"/>
                  <a:ea typeface="Franchise" pitchFamily="49" charset="0"/>
                </a:rPr>
                <a:t>our </a:t>
              </a:r>
              <a:r>
                <a:rPr lang="en-US" sz="5900" b="1" spc="-200" dirty="0">
                  <a:solidFill>
                    <a:schemeClr val="accent1"/>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bg1"/>
                  </a:solidFill>
                </a:rPr>
                <a:t>Contrary to popular belief </a:t>
              </a:r>
              <a:r>
                <a:rPr lang="en-US" sz="1600" b="1" dirty="0">
                  <a:solidFill>
                    <a:schemeClr val="bg1"/>
                  </a:solidFill>
                </a:rPr>
                <a:t>It has roots in a piece of classical Latin literature from 45 BC. Contrary to popular belief It has roots in a piece of classical Latin literature from 45 BC. </a:t>
              </a:r>
              <a:endParaRPr lang="en-US" sz="1600" b="1" dirty="0">
                <a:solidFill>
                  <a:schemeClr val="bg1"/>
                </a:solidFill>
                <a:latin typeface="Signika Negative" pitchFamily="2" charset="0"/>
              </a:endParaRPr>
            </a:p>
          </p:txBody>
        </p:sp>
      </p:gr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tx1">
                      <a:lumMod val="95000"/>
                    </a:schemeClr>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tx1">
                      <a:lumMod val="95000"/>
                    </a:schemeClr>
                  </a:solidFill>
                  <a:latin typeface="Raleway Light"/>
                  <a:cs typeface="Raleway Light"/>
                </a:rPr>
                <a:t>Lorem ipsum dolor sit amet, </a:t>
              </a:r>
              <a:r>
                <a:rPr lang="en-US" sz="1400" dirty="0" err="1">
                  <a:solidFill>
                    <a:schemeClr val="tx1">
                      <a:lumMod val="95000"/>
                    </a:schemeClr>
                  </a:solidFill>
                  <a:latin typeface="Raleway Light"/>
                  <a:cs typeface="Raleway Light"/>
                </a:rPr>
                <a:t>consectetur</a:t>
              </a:r>
              <a:r>
                <a:rPr lang="en-US" sz="1400" dirty="0">
                  <a:solidFill>
                    <a:schemeClr val="tx1">
                      <a:lumMod val="95000"/>
                    </a:schemeClr>
                  </a:solidFill>
                  <a:latin typeface="Raleway Light"/>
                  <a:cs typeface="Raleway Light"/>
                </a:rPr>
                <a:t> adipiscing elit. Curabitur elementum posuere pretium. Quisque nibh dolor, dignissim ac dignissim ut, luctus ac urna.</a:t>
              </a:r>
              <a:endParaRPr lang="id-ID" sz="1400" dirty="0">
                <a:solidFill>
                  <a:schemeClr val="tx1">
                    <a:lumMod val="95000"/>
                  </a:schemeClr>
                </a:solidFill>
              </a:endParaRPr>
            </a:p>
          </p:txBody>
        </p:sp>
      </p:grpSp>
      <p:sp>
        <p:nvSpPr>
          <p:cNvPr id="27" name="TextBox 26"/>
          <p:cNvSpPr txBox="1"/>
          <p:nvPr/>
        </p:nvSpPr>
        <p:spPr>
          <a:xfrm>
            <a:off x="3008292" y="1368326"/>
            <a:ext cx="6181460" cy="507832"/>
          </a:xfrm>
          <a:prstGeom prst="rect">
            <a:avLst/>
          </a:prstGeom>
          <a:noFill/>
        </p:spPr>
        <p:txBody>
          <a:bodyPr wrap="square" lIns="45720" tIns="22860" rIns="45720" bIns="22860" rtlCol="0">
            <a:spAutoFit/>
          </a:bodyPr>
          <a:lstStyle/>
          <a:p>
            <a:pPr algn="ctr"/>
            <a:r>
              <a:rPr lang="id-ID" sz="3000" b="1" dirty="0">
                <a:solidFill>
                  <a:schemeClr val="tx1">
                    <a:lumMod val="95000"/>
                  </a:schemeClr>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3416210928"/>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25255"/>
            <a:ext cx="3268447" cy="494751"/>
          </a:xfrm>
          <a:prstGeom prst="rect">
            <a:avLst/>
          </a:prstGeom>
          <a:solidFill>
            <a:schemeClr val="accent1"/>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3307825101"/>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Text And Image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accent1"/>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accent1"/>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chemeClr val="accent1"/>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chemeClr val="accent1"/>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latin typeface="Georgia" pitchFamily="18" charset="0"/>
                <a:cs typeface="WC Mano Negra Bta"/>
              </a:rPr>
              <a:t>E</a:t>
            </a:r>
            <a:r>
              <a:rPr lang="en-US" sz="8000" i="1" spc="-400" dirty="0" smtClean="0">
                <a:latin typeface="Georgia" pitchFamily="18" charset="0"/>
                <a:cs typeface="WC Mano Negra Bta"/>
              </a:rPr>
              <a:t>l</a:t>
            </a:r>
            <a:endParaRPr lang="en-US" sz="4800" dirty="0"/>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t>ElegantPress.co</a:t>
            </a:r>
            <a:endParaRPr lang="en-US" dirty="0"/>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rgbClr val="FFC000"/>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accent1"/>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accent1"/>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chemeClr val="accent1"/>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chemeClr val="accent1"/>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chemeClr val="accent1"/>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accent1"/>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chemeClr val="accent1"/>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bg1"/>
                </a:solidFill>
                <a:latin typeface="Modern Pictograms" pitchFamily="50" charset="0"/>
              </a:rPr>
              <a:t>)</a:t>
            </a:r>
            <a:endParaRPr lang="en-US" sz="4800" dirty="0">
              <a:solidFill>
                <a:schemeClr val="bg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solidFill>
                  <a:schemeClr val="tx1">
                    <a:lumMod val="95000"/>
                  </a:schemeClr>
                </a:solidFill>
                <a:latin typeface="Rockwell" panose="02060603020205020403" pitchFamily="18" charset="0"/>
              </a:rPr>
              <a:t>Our Story</a:t>
            </a:r>
            <a:endParaRPr lang="en-US" sz="3200" dirty="0">
              <a:solidFill>
                <a:schemeClr val="tx1">
                  <a:lumMod val="95000"/>
                </a:schemeClr>
              </a:solidFill>
              <a:latin typeface="Rockwell" panose="02060603020205020403" pitchFamily="18" charset="0"/>
            </a:endParaRPr>
          </a:p>
        </p:txBody>
      </p:sp>
      <p:sp>
        <p:nvSpPr>
          <p:cNvPr id="20" name="Rectangle 19"/>
          <p:cNvSpPr/>
          <p:nvPr/>
        </p:nvSpPr>
        <p:spPr>
          <a:xfrm>
            <a:off x="425619" y="4276539"/>
            <a:ext cx="2598821" cy="1384995"/>
          </a:xfrm>
          <a:prstGeom prst="rect">
            <a:avLst/>
          </a:prstGeom>
        </p:spPr>
        <p:txBody>
          <a:bodyPr wrap="square">
            <a:spAutoFit/>
          </a:bodyPr>
          <a:lstStyle/>
          <a:p>
            <a:pPr algn="ctr" defTabSz="323785">
              <a:lnSpc>
                <a:spcPct val="120000"/>
              </a:lnSpc>
              <a:spcBef>
                <a:spcPts val="850"/>
              </a:spcBef>
              <a:defRPr/>
            </a:pPr>
            <a:r>
              <a:rPr lang="es-ES" sz="1400" dirty="0" smtClean="0">
                <a:solidFill>
                  <a:schemeClr val="tx1">
                    <a:lumMod val="95000"/>
                  </a:schemeClr>
                </a:solidFill>
                <a:latin typeface="Lato" charset="0"/>
                <a:cs typeface="Lato" charset="0"/>
                <a:sym typeface="Lato" charset="0"/>
              </a:rPr>
              <a:t>Nunc </a:t>
            </a:r>
            <a:r>
              <a:rPr lang="es-ES" sz="1400" dirty="0">
                <a:solidFill>
                  <a:schemeClr val="tx1">
                    <a:lumMod val="95000"/>
                  </a:schemeClr>
                </a:solidFill>
                <a:latin typeface="Lato" charset="0"/>
                <a:cs typeface="Lato" charset="0"/>
                <a:sym typeface="Lato" charset="0"/>
              </a:rPr>
              <a:t>ut </a:t>
            </a:r>
            <a:r>
              <a:rPr lang="es-ES" sz="1400" dirty="0" err="1">
                <a:solidFill>
                  <a:schemeClr val="tx1">
                    <a:lumMod val="95000"/>
                  </a:schemeClr>
                </a:solidFill>
                <a:latin typeface="Lato" charset="0"/>
                <a:cs typeface="Lato" charset="0"/>
                <a:sym typeface="Lato" charset="0"/>
              </a:rPr>
              <a:t>quam</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adipiscing</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elementum</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enim</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ac</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ullamcorper</a:t>
            </a:r>
            <a:r>
              <a:rPr lang="es-ES" sz="1400" dirty="0">
                <a:solidFill>
                  <a:schemeClr val="tx1">
                    <a:lumMod val="95000"/>
                  </a:schemeClr>
                </a:solidFill>
                <a:latin typeface="Lato" charset="0"/>
                <a:cs typeface="Lato" charset="0"/>
                <a:sym typeface="Lato" charset="0"/>
              </a:rPr>
              <a:t> magna. </a:t>
            </a:r>
            <a:r>
              <a:rPr lang="es-ES" sz="1400" dirty="0" err="1">
                <a:solidFill>
                  <a:schemeClr val="tx1">
                    <a:lumMod val="95000"/>
                  </a:schemeClr>
                </a:solidFill>
                <a:latin typeface="Lato" charset="0"/>
                <a:cs typeface="Lato" charset="0"/>
                <a:sym typeface="Lato" charset="0"/>
              </a:rPr>
              <a:t>Curabitur</a:t>
            </a:r>
            <a:r>
              <a:rPr lang="es-ES" sz="1400" dirty="0">
                <a:solidFill>
                  <a:schemeClr val="tx1">
                    <a:lumMod val="95000"/>
                  </a:schemeClr>
                </a:solidFill>
                <a:latin typeface="Lato" charset="0"/>
                <a:cs typeface="Lato" charset="0"/>
                <a:sym typeface="Lato" charset="0"/>
              </a:rPr>
              <a:t> a </a:t>
            </a:r>
            <a:r>
              <a:rPr lang="es-ES" sz="1400" dirty="0" err="1">
                <a:solidFill>
                  <a:schemeClr val="tx1">
                    <a:lumMod val="95000"/>
                  </a:schemeClr>
                </a:solidFill>
                <a:latin typeface="Lato" charset="0"/>
                <a:cs typeface="Lato" charset="0"/>
                <a:sym typeface="Lato" charset="0"/>
              </a:rPr>
              <a:t>felis</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eu</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tellus</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tincidunt</a:t>
            </a:r>
            <a:r>
              <a:rPr lang="es-ES" sz="1400" dirty="0">
                <a:solidFill>
                  <a:schemeClr val="tx1">
                    <a:lumMod val="95000"/>
                  </a:schemeClr>
                </a:solidFill>
                <a:latin typeface="Lato" charset="0"/>
                <a:cs typeface="Lato" charset="0"/>
                <a:sym typeface="Lato" charset="0"/>
              </a:rPr>
              <a:t> </a:t>
            </a:r>
            <a:r>
              <a:rPr lang="es-ES" sz="1400" dirty="0" err="1" smtClean="0">
                <a:solidFill>
                  <a:schemeClr val="tx1">
                    <a:lumMod val="95000"/>
                  </a:schemeClr>
                </a:solidFill>
                <a:latin typeface="Lato" charset="0"/>
                <a:cs typeface="Lato" charset="0"/>
                <a:sym typeface="Lato" charset="0"/>
              </a:rPr>
              <a:t>rhoncus</a:t>
            </a:r>
            <a:r>
              <a:rPr lang="es-ES" sz="1400" dirty="0" smtClean="0">
                <a:solidFill>
                  <a:schemeClr val="tx1">
                    <a:lumMod val="95000"/>
                  </a:schemeClr>
                </a:solidFill>
                <a:latin typeface="Lato" charset="0"/>
                <a:cs typeface="Lato" charset="0"/>
                <a:sym typeface="Lato" charset="0"/>
              </a:rPr>
              <a:t>.</a:t>
            </a:r>
            <a:endParaRPr lang="es-ES" sz="1400" dirty="0">
              <a:solidFill>
                <a:schemeClr val="tx1">
                  <a:lumMod val="95000"/>
                </a:schemeClr>
              </a:solidFill>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One Column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Two Columns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Three </a:t>
            </a:r>
            <a:r>
              <a:rPr lang="en-CA" sz="4267" b="1" spc="-200" dirty="0" err="1" smtClean="0">
                <a:solidFill>
                  <a:schemeClr val="tx1">
                    <a:lumMod val="95000"/>
                  </a:schemeClr>
                </a:solidFill>
                <a:latin typeface="Open Sans" pitchFamily="34" charset="0"/>
                <a:ea typeface="Open Sans" pitchFamily="34" charset="0"/>
                <a:cs typeface="Open Sans" pitchFamily="34" charset="0"/>
              </a:rPr>
              <a:t>Coloum</a:t>
            </a:r>
            <a:r>
              <a:rPr lang="en-CA" sz="4267" b="1" spc="-200" dirty="0" smtClean="0">
                <a:solidFill>
                  <a:schemeClr val="tx1">
                    <a:lumMod val="95000"/>
                  </a:schemeClr>
                </a:solidFill>
                <a:latin typeface="Open Sans" pitchFamily="34" charset="0"/>
                <a:ea typeface="Open Sans" pitchFamily="34" charset="0"/>
                <a:cs typeface="Open Sans" pitchFamily="34" charset="0"/>
              </a:rPr>
              <a:t>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598119" y="2122830"/>
            <a:ext cx="4689986" cy="4401205"/>
          </a:xfrm>
          <a:prstGeom prst="rect">
            <a:avLst/>
          </a:prstGeom>
        </p:spPr>
        <p:txBody>
          <a:bodyPr wrap="square">
            <a:spAutoFit/>
          </a:bodyPr>
          <a:lstStyle/>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1740989159"/>
              </p:ext>
            </p:extLst>
          </p:nvPr>
        </p:nvGraphicFramePr>
        <p:xfrm>
          <a:off x="1174302" y="2317531"/>
          <a:ext cx="4012562" cy="3505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Text And Image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988872" y="2122830"/>
            <a:ext cx="0" cy="4128068"/>
          </a:xfrm>
          <a:prstGeom prst="line">
            <a:avLst/>
          </a:prstGeom>
          <a:ln w="57150" cmpd="dbl">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solidFill>
                  <a:schemeClr val="tx1">
                    <a:lumMod val="95000"/>
                  </a:schemeClr>
                </a:solidFill>
              </a:rPr>
              <a:t>Numeric</a:t>
            </a:r>
            <a:r>
              <a:rPr lang="es-ES_tradnl" dirty="0">
                <a:solidFill>
                  <a:schemeClr val="tx1">
                    <a:lumMod val="95000"/>
                  </a:schemeClr>
                </a:solidFill>
              </a:rPr>
              <a:t> </a:t>
            </a:r>
            <a:r>
              <a:rPr lang="es-ES_tradnl" dirty="0" err="1">
                <a:solidFill>
                  <a:schemeClr val="tx1">
                    <a:lumMod val="95000"/>
                  </a:schemeClr>
                </a:solidFill>
              </a:rPr>
              <a:t>List</a:t>
            </a:r>
            <a:r>
              <a:rPr lang="es-ES_tradnl" dirty="0">
                <a:solidFill>
                  <a:schemeClr val="tx1">
                    <a:lumMod val="95000"/>
                  </a:schemeClr>
                </a:solidFill>
              </a:rPr>
              <a:t> </a:t>
            </a:r>
            <a:r>
              <a:rPr lang="es-ES_tradnl" dirty="0" err="1" smtClean="0">
                <a:solidFill>
                  <a:schemeClr val="tx1">
                    <a:lumMod val="95000"/>
                  </a:schemeClr>
                </a:solidFill>
              </a:rPr>
              <a:t>Example</a:t>
            </a:r>
            <a:endParaRPr lang="es-ES_tradnl" dirty="0">
              <a:solidFill>
                <a:schemeClr val="tx1">
                  <a:lumMod val="95000"/>
                </a:schemeClr>
              </a:solidFill>
            </a:endParaRPr>
          </a:p>
        </p:txBody>
      </p:sp>
      <p:sp>
        <p:nvSpPr>
          <p:cNvPr id="3" name="Text Placeholder 2"/>
          <p:cNvSpPr>
            <a:spLocks noGrp="1"/>
          </p:cNvSpPr>
          <p:nvPr>
            <p:ph type="body" sz="quarter" idx="19"/>
          </p:nvPr>
        </p:nvSpPr>
        <p:spPr/>
        <p:txBody>
          <a:bodyPr/>
          <a:lstStyle/>
          <a:p>
            <a:pPr lvl="0"/>
            <a:r>
              <a:rPr lang="en-US" dirty="0" err="1">
                <a:solidFill>
                  <a:schemeClr val="tx1">
                    <a:lumMod val="95000"/>
                  </a:schemeClr>
                </a:solidFill>
              </a:rPr>
              <a:t>Nullam</a:t>
            </a:r>
            <a:r>
              <a:rPr lang="en-US" dirty="0">
                <a:solidFill>
                  <a:schemeClr val="tx1">
                    <a:lumMod val="95000"/>
                  </a:schemeClr>
                </a:solidFill>
              </a:rPr>
              <a:t> </a:t>
            </a:r>
            <a:r>
              <a:rPr lang="en-US" dirty="0" err="1">
                <a:solidFill>
                  <a:schemeClr val="tx1">
                    <a:lumMod val="95000"/>
                  </a:schemeClr>
                </a:solidFill>
              </a:rPr>
              <a:t>eu</a:t>
            </a:r>
            <a:r>
              <a:rPr lang="en-US" dirty="0">
                <a:solidFill>
                  <a:schemeClr val="tx1">
                    <a:lumMod val="95000"/>
                  </a:schemeClr>
                </a:solidFill>
              </a:rPr>
              <a:t> </a:t>
            </a:r>
            <a:r>
              <a:rPr lang="en-US" dirty="0" err="1">
                <a:solidFill>
                  <a:schemeClr val="tx1">
                    <a:lumMod val="95000"/>
                  </a:schemeClr>
                </a:solidFill>
              </a:rPr>
              <a:t>tempor</a:t>
            </a:r>
            <a:r>
              <a:rPr lang="en-US" dirty="0">
                <a:solidFill>
                  <a:schemeClr val="tx1">
                    <a:lumMod val="95000"/>
                  </a:schemeClr>
                </a:solidFill>
              </a:rPr>
              <a:t> </a:t>
            </a:r>
            <a:r>
              <a:rPr lang="en-US" dirty="0" err="1">
                <a:solidFill>
                  <a:schemeClr val="tx1">
                    <a:lumMod val="95000"/>
                  </a:schemeClr>
                </a:solidFill>
              </a:rPr>
              <a:t>purus</a:t>
            </a:r>
            <a:r>
              <a:rPr lang="en-US" dirty="0">
                <a:solidFill>
                  <a:schemeClr val="tx1">
                    <a:lumMod val="95000"/>
                  </a:schemeClr>
                </a:solidFill>
              </a:rPr>
              <a:t>. </a:t>
            </a:r>
            <a:r>
              <a:rPr lang="en-US" dirty="0" err="1">
                <a:solidFill>
                  <a:schemeClr val="tx1">
                    <a:lumMod val="95000"/>
                  </a:schemeClr>
                </a:solidFill>
              </a:rPr>
              <a:t>Nunc</a:t>
            </a:r>
            <a:r>
              <a:rPr lang="en-US" dirty="0">
                <a:solidFill>
                  <a:schemeClr val="tx1">
                    <a:lumMod val="95000"/>
                  </a:schemeClr>
                </a:solidFill>
              </a:rPr>
              <a:t> a </a:t>
            </a:r>
            <a:r>
              <a:rPr lang="en-US" dirty="0" err="1">
                <a:solidFill>
                  <a:schemeClr val="tx1">
                    <a:lumMod val="95000"/>
                  </a:schemeClr>
                </a:solidFill>
              </a:rPr>
              <a:t>leo</a:t>
            </a:r>
            <a:r>
              <a:rPr lang="en-US" dirty="0">
                <a:solidFill>
                  <a:schemeClr val="tx1">
                    <a:lumMod val="95000"/>
                  </a:schemeClr>
                </a:solidFill>
              </a:rPr>
              <a:t> magna, sit </a:t>
            </a:r>
            <a:r>
              <a:rPr lang="en-US" dirty="0" err="1">
                <a:solidFill>
                  <a:schemeClr val="tx1">
                    <a:lumMod val="95000"/>
                  </a:schemeClr>
                </a:solidFill>
              </a:rPr>
              <a:t>amet</a:t>
            </a:r>
            <a:r>
              <a:rPr lang="en-US" dirty="0">
                <a:solidFill>
                  <a:schemeClr val="tx1">
                    <a:lumMod val="95000"/>
                  </a:schemeClr>
                </a:solidFill>
              </a:rPr>
              <a:t> </a:t>
            </a:r>
            <a:r>
              <a:rPr lang="en-US" dirty="0" err="1">
                <a:solidFill>
                  <a:schemeClr val="tx1">
                    <a:lumMod val="95000"/>
                  </a:schemeClr>
                </a:solidFill>
              </a:rPr>
              <a:t>consequat</a:t>
            </a:r>
            <a:r>
              <a:rPr lang="en-US" dirty="0">
                <a:solidFill>
                  <a:schemeClr val="tx1">
                    <a:lumMod val="95000"/>
                  </a:schemeClr>
                </a:solidFill>
              </a:rPr>
              <a:t> </a:t>
            </a:r>
            <a:r>
              <a:rPr lang="en-US" dirty="0" err="1">
                <a:solidFill>
                  <a:schemeClr val="tx1">
                    <a:lumMod val="95000"/>
                  </a:schemeClr>
                </a:solidFill>
              </a:rPr>
              <a:t>risus</a:t>
            </a:r>
            <a:r>
              <a:rPr lang="en-US" dirty="0">
                <a:solidFill>
                  <a:schemeClr val="tx1">
                    <a:lumMod val="95000"/>
                  </a:schemeClr>
                </a:solidFill>
              </a:rPr>
              <a:t>. </a:t>
            </a:r>
            <a:r>
              <a:rPr lang="en-US" dirty="0" err="1">
                <a:solidFill>
                  <a:schemeClr val="tx1">
                    <a:lumMod val="95000"/>
                  </a:schemeClr>
                </a:solidFill>
              </a:rPr>
              <a:t>Etiam</a:t>
            </a:r>
            <a:r>
              <a:rPr lang="en-US" dirty="0">
                <a:solidFill>
                  <a:schemeClr val="tx1">
                    <a:lumMod val="95000"/>
                  </a:schemeClr>
                </a:solidFill>
              </a:rPr>
              <a:t> </a:t>
            </a:r>
            <a:r>
              <a:rPr lang="en-US" dirty="0" err="1">
                <a:solidFill>
                  <a:schemeClr val="tx1">
                    <a:lumMod val="95000"/>
                  </a:schemeClr>
                </a:solidFill>
              </a:rPr>
              <a:t>faucibus</a:t>
            </a:r>
            <a:r>
              <a:rPr lang="en-US" dirty="0">
                <a:solidFill>
                  <a:schemeClr val="tx1">
                    <a:lumMod val="95000"/>
                  </a:schemeClr>
                </a:solidFill>
              </a:rPr>
              <a:t> </a:t>
            </a:r>
            <a:r>
              <a:rPr lang="en-US" dirty="0" err="1">
                <a:solidFill>
                  <a:schemeClr val="tx1">
                    <a:lumMod val="95000"/>
                  </a:schemeClr>
                </a:solidFill>
              </a:rPr>
              <a:t>tortor</a:t>
            </a:r>
            <a:r>
              <a:rPr lang="en-US" dirty="0">
                <a:solidFill>
                  <a:schemeClr val="tx1">
                    <a:lumMod val="95000"/>
                  </a:schemeClr>
                </a:solidFill>
              </a:rPr>
              <a:t> a </a:t>
            </a:r>
            <a:r>
              <a:rPr lang="en-US" dirty="0" err="1">
                <a:solidFill>
                  <a:schemeClr val="tx1">
                    <a:lumMod val="95000"/>
                  </a:schemeClr>
                </a:solidFill>
              </a:rPr>
              <a:t>ipsum</a:t>
            </a:r>
            <a:r>
              <a:rPr lang="en-US" dirty="0">
                <a:solidFill>
                  <a:schemeClr val="tx1">
                    <a:lumMod val="95000"/>
                  </a:schemeClr>
                </a:solidFill>
              </a:rPr>
              <a:t> </a:t>
            </a:r>
            <a:r>
              <a:rPr lang="en-US" dirty="0" err="1">
                <a:solidFill>
                  <a:schemeClr val="tx1">
                    <a:lumMod val="95000"/>
                  </a:schemeClr>
                </a:solidFill>
              </a:rPr>
              <a:t>vehicula</a:t>
            </a:r>
            <a:r>
              <a:rPr lang="en-US" dirty="0">
                <a:solidFill>
                  <a:schemeClr val="tx1">
                    <a:lumMod val="95000"/>
                  </a:schemeClr>
                </a:solidFill>
              </a:rPr>
              <a:t> </a:t>
            </a:r>
            <a:r>
              <a:rPr lang="en-US" dirty="0" err="1">
                <a:solidFill>
                  <a:schemeClr val="tx1">
                    <a:lumMod val="95000"/>
                  </a:schemeClr>
                </a:solidFill>
              </a:rPr>
              <a:t>sed</a:t>
            </a:r>
            <a:r>
              <a:rPr lang="en-US" dirty="0">
                <a:solidFill>
                  <a:schemeClr val="tx1">
                    <a:lumMod val="95000"/>
                  </a:schemeClr>
                </a:solidFill>
              </a:rPr>
              <a:t> </a:t>
            </a:r>
            <a:r>
              <a:rPr lang="en-US" dirty="0" err="1">
                <a:solidFill>
                  <a:schemeClr val="tx1">
                    <a:lumMod val="95000"/>
                  </a:schemeClr>
                </a:solidFill>
              </a:rPr>
              <a:t>suscipit</a:t>
            </a:r>
            <a:r>
              <a:rPr lang="en-US" dirty="0" smtClean="0">
                <a:solidFill>
                  <a:schemeClr val="tx1">
                    <a:lumMod val="95000"/>
                  </a:schemeClr>
                </a:solidFill>
              </a:rPr>
              <a:t>.</a:t>
            </a:r>
            <a:endParaRPr lang="en-US" dirty="0">
              <a:solidFill>
                <a:schemeClr val="tx1">
                  <a:lumMod val="95000"/>
                </a:scheme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solidFill>
                  <a:schemeClr val="tx1">
                    <a:lumMod val="95000"/>
                  </a:schemeClr>
                </a:solidFill>
              </a:rPr>
              <a:t>Iconic</a:t>
            </a:r>
            <a:r>
              <a:rPr lang="es-ES_tradnl" dirty="0" smtClean="0">
                <a:solidFill>
                  <a:schemeClr val="tx1">
                    <a:lumMod val="95000"/>
                  </a:schemeClr>
                </a:solidFill>
              </a:rPr>
              <a:t> </a:t>
            </a:r>
            <a:r>
              <a:rPr lang="es-ES_tradnl" dirty="0" err="1">
                <a:solidFill>
                  <a:schemeClr val="tx1">
                    <a:lumMod val="95000"/>
                  </a:schemeClr>
                </a:solidFill>
              </a:rPr>
              <a:t>List</a:t>
            </a:r>
            <a:r>
              <a:rPr lang="es-ES_tradnl" dirty="0">
                <a:solidFill>
                  <a:schemeClr val="tx1">
                    <a:lumMod val="95000"/>
                  </a:schemeClr>
                </a:solidFill>
              </a:rPr>
              <a:t> </a:t>
            </a:r>
            <a:r>
              <a:rPr lang="es-ES_tradnl" dirty="0" err="1" smtClean="0">
                <a:solidFill>
                  <a:schemeClr val="tx1">
                    <a:lumMod val="95000"/>
                  </a:schemeClr>
                </a:solidFill>
              </a:rPr>
              <a:t>Example</a:t>
            </a:r>
            <a:endParaRPr lang="es-ES_tradnl" dirty="0">
              <a:solidFill>
                <a:schemeClr val="tx1">
                  <a:lumMod val="95000"/>
                </a:schemeClr>
              </a:solidFill>
            </a:endParaRPr>
          </a:p>
        </p:txBody>
      </p:sp>
      <p:sp>
        <p:nvSpPr>
          <p:cNvPr id="21" name="Text Placeholder 20"/>
          <p:cNvSpPr>
            <a:spLocks noGrp="1"/>
          </p:cNvSpPr>
          <p:nvPr>
            <p:ph type="body" sz="quarter" idx="19"/>
          </p:nvPr>
        </p:nvSpPr>
        <p:spPr/>
        <p:txBody>
          <a:bodyPr/>
          <a:lstStyle/>
          <a:p>
            <a:pPr lvl="0"/>
            <a:r>
              <a:rPr lang="en-US" dirty="0" err="1">
                <a:solidFill>
                  <a:schemeClr val="tx1">
                    <a:lumMod val="95000"/>
                  </a:schemeClr>
                </a:solidFill>
              </a:rPr>
              <a:t>Nullam</a:t>
            </a:r>
            <a:r>
              <a:rPr lang="en-US" dirty="0">
                <a:solidFill>
                  <a:schemeClr val="tx1">
                    <a:lumMod val="95000"/>
                  </a:schemeClr>
                </a:solidFill>
              </a:rPr>
              <a:t> </a:t>
            </a:r>
            <a:r>
              <a:rPr lang="en-US" dirty="0" err="1">
                <a:solidFill>
                  <a:schemeClr val="tx1">
                    <a:lumMod val="95000"/>
                  </a:schemeClr>
                </a:solidFill>
              </a:rPr>
              <a:t>eu</a:t>
            </a:r>
            <a:r>
              <a:rPr lang="en-US" dirty="0">
                <a:solidFill>
                  <a:schemeClr val="tx1">
                    <a:lumMod val="95000"/>
                  </a:schemeClr>
                </a:solidFill>
              </a:rPr>
              <a:t> </a:t>
            </a:r>
            <a:r>
              <a:rPr lang="en-US" dirty="0" err="1">
                <a:solidFill>
                  <a:schemeClr val="tx1">
                    <a:lumMod val="95000"/>
                  </a:schemeClr>
                </a:solidFill>
              </a:rPr>
              <a:t>tempor</a:t>
            </a:r>
            <a:r>
              <a:rPr lang="en-US" dirty="0">
                <a:solidFill>
                  <a:schemeClr val="tx1">
                    <a:lumMod val="95000"/>
                  </a:schemeClr>
                </a:solidFill>
              </a:rPr>
              <a:t> </a:t>
            </a:r>
            <a:r>
              <a:rPr lang="en-US" dirty="0" err="1">
                <a:solidFill>
                  <a:schemeClr val="tx1">
                    <a:lumMod val="95000"/>
                  </a:schemeClr>
                </a:solidFill>
              </a:rPr>
              <a:t>purus</a:t>
            </a:r>
            <a:r>
              <a:rPr lang="en-US" dirty="0">
                <a:solidFill>
                  <a:schemeClr val="tx1">
                    <a:lumMod val="95000"/>
                  </a:schemeClr>
                </a:solidFill>
              </a:rPr>
              <a:t>. </a:t>
            </a:r>
            <a:r>
              <a:rPr lang="en-US" dirty="0" err="1">
                <a:solidFill>
                  <a:schemeClr val="tx1">
                    <a:lumMod val="95000"/>
                  </a:schemeClr>
                </a:solidFill>
              </a:rPr>
              <a:t>Nunc</a:t>
            </a:r>
            <a:r>
              <a:rPr lang="en-US" dirty="0">
                <a:solidFill>
                  <a:schemeClr val="tx1">
                    <a:lumMod val="95000"/>
                  </a:schemeClr>
                </a:solidFill>
              </a:rPr>
              <a:t> a </a:t>
            </a:r>
            <a:r>
              <a:rPr lang="en-US" dirty="0" err="1">
                <a:solidFill>
                  <a:schemeClr val="tx1">
                    <a:lumMod val="95000"/>
                  </a:schemeClr>
                </a:solidFill>
              </a:rPr>
              <a:t>leo</a:t>
            </a:r>
            <a:r>
              <a:rPr lang="en-US" dirty="0">
                <a:solidFill>
                  <a:schemeClr val="tx1">
                    <a:lumMod val="95000"/>
                  </a:schemeClr>
                </a:solidFill>
              </a:rPr>
              <a:t> magna, sit </a:t>
            </a:r>
            <a:r>
              <a:rPr lang="en-US" dirty="0" err="1">
                <a:solidFill>
                  <a:schemeClr val="tx1">
                    <a:lumMod val="95000"/>
                  </a:schemeClr>
                </a:solidFill>
              </a:rPr>
              <a:t>amet</a:t>
            </a:r>
            <a:r>
              <a:rPr lang="en-US" dirty="0">
                <a:solidFill>
                  <a:schemeClr val="tx1">
                    <a:lumMod val="95000"/>
                  </a:schemeClr>
                </a:solidFill>
              </a:rPr>
              <a:t> </a:t>
            </a:r>
            <a:r>
              <a:rPr lang="en-US" dirty="0" err="1">
                <a:solidFill>
                  <a:schemeClr val="tx1">
                    <a:lumMod val="95000"/>
                  </a:schemeClr>
                </a:solidFill>
              </a:rPr>
              <a:t>consequat</a:t>
            </a:r>
            <a:r>
              <a:rPr lang="en-US" dirty="0">
                <a:solidFill>
                  <a:schemeClr val="tx1">
                    <a:lumMod val="95000"/>
                  </a:schemeClr>
                </a:solidFill>
              </a:rPr>
              <a:t> </a:t>
            </a:r>
            <a:r>
              <a:rPr lang="en-US" dirty="0" err="1">
                <a:solidFill>
                  <a:schemeClr val="tx1">
                    <a:lumMod val="95000"/>
                  </a:schemeClr>
                </a:solidFill>
              </a:rPr>
              <a:t>risus</a:t>
            </a:r>
            <a:r>
              <a:rPr lang="en-US" dirty="0">
                <a:solidFill>
                  <a:schemeClr val="tx1">
                    <a:lumMod val="95000"/>
                  </a:schemeClr>
                </a:solidFill>
              </a:rPr>
              <a:t>. </a:t>
            </a:r>
            <a:r>
              <a:rPr lang="en-US" dirty="0" err="1">
                <a:solidFill>
                  <a:schemeClr val="tx1">
                    <a:lumMod val="95000"/>
                  </a:schemeClr>
                </a:solidFill>
              </a:rPr>
              <a:t>Etiam</a:t>
            </a:r>
            <a:r>
              <a:rPr lang="en-US" dirty="0">
                <a:solidFill>
                  <a:schemeClr val="tx1">
                    <a:lumMod val="95000"/>
                  </a:schemeClr>
                </a:solidFill>
              </a:rPr>
              <a:t> </a:t>
            </a:r>
            <a:r>
              <a:rPr lang="en-US" dirty="0" err="1">
                <a:solidFill>
                  <a:schemeClr val="tx1">
                    <a:lumMod val="95000"/>
                  </a:schemeClr>
                </a:solidFill>
              </a:rPr>
              <a:t>faucibus</a:t>
            </a:r>
            <a:r>
              <a:rPr lang="en-US" dirty="0">
                <a:solidFill>
                  <a:schemeClr val="tx1">
                    <a:lumMod val="95000"/>
                  </a:schemeClr>
                </a:solidFill>
              </a:rPr>
              <a:t> </a:t>
            </a:r>
            <a:r>
              <a:rPr lang="en-US" dirty="0" err="1">
                <a:solidFill>
                  <a:schemeClr val="tx1">
                    <a:lumMod val="95000"/>
                  </a:schemeClr>
                </a:solidFill>
              </a:rPr>
              <a:t>tortor</a:t>
            </a:r>
            <a:r>
              <a:rPr lang="en-US" dirty="0">
                <a:solidFill>
                  <a:schemeClr val="tx1">
                    <a:lumMod val="95000"/>
                  </a:schemeClr>
                </a:solidFill>
              </a:rPr>
              <a:t> a </a:t>
            </a:r>
            <a:r>
              <a:rPr lang="en-US" dirty="0" err="1">
                <a:solidFill>
                  <a:schemeClr val="tx1">
                    <a:lumMod val="95000"/>
                  </a:schemeClr>
                </a:solidFill>
              </a:rPr>
              <a:t>ipsum</a:t>
            </a:r>
            <a:r>
              <a:rPr lang="en-US" dirty="0">
                <a:solidFill>
                  <a:schemeClr val="tx1">
                    <a:lumMod val="95000"/>
                  </a:schemeClr>
                </a:solidFill>
              </a:rPr>
              <a:t> </a:t>
            </a:r>
            <a:r>
              <a:rPr lang="en-US" dirty="0" err="1">
                <a:solidFill>
                  <a:schemeClr val="tx1">
                    <a:lumMod val="95000"/>
                  </a:schemeClr>
                </a:solidFill>
              </a:rPr>
              <a:t>vehicula</a:t>
            </a:r>
            <a:r>
              <a:rPr lang="en-US" dirty="0">
                <a:solidFill>
                  <a:schemeClr val="tx1">
                    <a:lumMod val="95000"/>
                  </a:schemeClr>
                </a:solidFill>
              </a:rPr>
              <a:t> </a:t>
            </a:r>
            <a:r>
              <a:rPr lang="en-US" dirty="0" err="1">
                <a:solidFill>
                  <a:schemeClr val="tx1">
                    <a:lumMod val="95000"/>
                  </a:schemeClr>
                </a:solidFill>
              </a:rPr>
              <a:t>sed</a:t>
            </a:r>
            <a:r>
              <a:rPr lang="en-US" dirty="0">
                <a:solidFill>
                  <a:schemeClr val="tx1">
                    <a:lumMod val="95000"/>
                  </a:schemeClr>
                </a:solidFill>
              </a:rPr>
              <a:t> </a:t>
            </a:r>
            <a:r>
              <a:rPr lang="en-US" dirty="0" err="1">
                <a:solidFill>
                  <a:schemeClr val="tx1">
                    <a:lumMod val="95000"/>
                  </a:schemeClr>
                </a:solidFill>
              </a:rPr>
              <a:t>suscipit</a:t>
            </a:r>
            <a:r>
              <a:rPr lang="en-US" dirty="0" smtClean="0">
                <a:solidFill>
                  <a:schemeClr val="tx1">
                    <a:lumMod val="95000"/>
                  </a:schemeClr>
                </a:solidFill>
              </a:rPr>
              <a:t>.</a:t>
            </a:r>
            <a:endParaRPr lang="en-US" dirty="0">
              <a:solidFill>
                <a:schemeClr val="tx1">
                  <a:lumMod val="95000"/>
                </a:scheme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rgbClr val="FF0000"/>
                </a:solidFill>
                <a:latin typeface="Georgia" pitchFamily="18" charset="0"/>
                <a:cs typeface="WC Mano Negra Bta"/>
              </a:rPr>
              <a:t>Pres</a:t>
            </a:r>
            <a:endParaRPr lang="en-US" sz="15400" spc="-400" dirty="0">
              <a:solidFill>
                <a:srgbClr val="FF0000"/>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accent2"/>
                </a:solidFill>
                <a:latin typeface="Nevis" pitchFamily="2" charset="0"/>
                <a:cs typeface="WC Mano Negra Bta"/>
              </a:rPr>
              <a:t>THEMES</a:t>
            </a:r>
            <a:endParaRPr lang="en-US" sz="1200" spc="800" dirty="0">
              <a:solidFill>
                <a:schemeClr val="accent2"/>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tx1">
                    <a:lumMod val="95000"/>
                  </a:schemeClr>
                </a:solidFill>
                <a:latin typeface="Georgia" pitchFamily="18" charset="0"/>
                <a:cs typeface="WC Mano Negra Bta"/>
              </a:rPr>
              <a:t>a project by</a:t>
            </a:r>
            <a:endParaRPr lang="en-US" sz="3200" dirty="0">
              <a:solidFill>
                <a:schemeClr val="tx1">
                  <a:lumMod val="95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C0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Graphics Designer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Web </a:t>
            </a:r>
            <a:r>
              <a:rPr lang="en-US" sz="1400" dirty="0" err="1" smtClean="0">
                <a:solidFill>
                  <a:srgbClr val="FFC000"/>
                </a:solidFill>
                <a:latin typeface="Open Sans" pitchFamily="34" charset="0"/>
                <a:ea typeface="Open Sans" pitchFamily="34" charset="0"/>
                <a:cs typeface="Open Sans" pitchFamily="34" charset="0"/>
              </a:rPr>
              <a:t>Programer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rgbClr val="FFC000"/>
                </a:solidFill>
                <a:latin typeface="Georgia" panose="02040502050405020303" pitchFamily="18" charset="0"/>
                <a:cs typeface="WC Mano Negra Bta"/>
              </a:rPr>
              <a:t>M CARREY</a:t>
            </a:r>
            <a:endParaRPr lang="en-US" sz="2800" b="1" dirty="0">
              <a:solidFill>
                <a:srgbClr val="FFC000"/>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2475934048"/>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Mariah Carrey</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rgbClr val="FFC000"/>
                </a:solidFill>
                <a:latin typeface="Georgia" panose="02040502050405020303" pitchFamily="18" charset="0"/>
                <a:cs typeface="WC Mano Negra Bta"/>
              </a:rPr>
              <a:t>MICHAEL</a:t>
            </a:r>
            <a:endParaRPr lang="en-US" sz="3733" b="1" dirty="0">
              <a:solidFill>
                <a:srgbClr val="FFC000"/>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428187281"/>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90613032"/>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rgbClr val="FFC000"/>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1124794775"/>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rgbClr val="FFC000"/>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521185593"/>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rgbClr val="FFC000"/>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2368943495"/>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rgbClr val="FFC000"/>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909021270"/>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2494656105"/>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2779275790"/>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3497636499"/>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500" b="12500"/>
          <a:stretch>
            <a:fillRect/>
          </a:stretch>
        </p:blipFill>
        <p:spPr/>
      </p:pic>
      <p:grpSp>
        <p:nvGrpSpPr>
          <p:cNvPr id="6" name="Group 5"/>
          <p:cNvGrpSpPr/>
          <p:nvPr/>
        </p:nvGrpSpPr>
        <p:grpSpPr>
          <a:xfrm>
            <a:off x="0" y="4321630"/>
            <a:ext cx="12192000" cy="1524000"/>
            <a:chOff x="0" y="4321630"/>
            <a:chExt cx="12192000" cy="1524000"/>
          </a:xfrm>
          <a:solidFill>
            <a:schemeClr val="bg2">
              <a:lumMod val="10000"/>
            </a:schemeClr>
          </a:solidFill>
        </p:grpSpPr>
        <p:sp>
          <p:nvSpPr>
            <p:cNvPr id="2" name="Rectangle 1"/>
            <p:cNvSpPr/>
            <p:nvPr/>
          </p:nvSpPr>
          <p:spPr>
            <a:xfrm>
              <a:off x="0" y="4321630"/>
              <a:ext cx="12192000" cy="15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grp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grp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grpFill/>
            <a:ln w="63500" cmpd="dbl">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 </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91318" y="1624014"/>
              <a:ext cx="1837944" cy="11429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24014"/>
              <a:ext cx="1837944" cy="11429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91318" y="1624014"/>
              <a:ext cx="1837944" cy="11429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456129"/>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21740"/>
            <a:ext cx="2389636" cy="21336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88140"/>
            <a:ext cx="2389636" cy="21336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21740"/>
            <a:ext cx="2389636" cy="21336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501462429"/>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solidFill>
                <a:schemeClr val="tx1"/>
              </a:solidFill>
            </a:endParaRPr>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latin typeface="Georgia" pitchFamily="18" charset="0"/>
                <a:cs typeface="WC Mano Negra Bta"/>
              </a:rPr>
              <a:t>Tom Cruise</a:t>
            </a:r>
            <a:endParaRPr lang="ms-MY" sz="3200" dirty="0"/>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1262901100"/>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468016281"/>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latin typeface="Georgia" pitchFamily="18" charset="0"/>
              </a:rPr>
              <a:t>Showcase</a:t>
            </a:r>
            <a:endParaRPr lang="ms-MY" sz="7200" spc="-300" dirty="0"/>
          </a:p>
        </p:txBody>
      </p:sp>
      <p:graphicFrame>
        <p:nvGraphicFramePr>
          <p:cNvPr id="9" name="Diagram 8"/>
          <p:cNvGraphicFramePr/>
          <p:nvPr>
            <p:extLst>
              <p:ext uri="{D42A27DB-BD31-4B8C-83A1-F6EECF244321}">
                <p14:modId xmlns:p14="http://schemas.microsoft.com/office/powerpoint/2010/main" val="601270775"/>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2936882670"/>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2538560645"/>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schemeClr val="tx1">
                    <a:lumMod val="95000"/>
                  </a:schemeClr>
                </a:solidFill>
                <a:latin typeface="Open Sans" pitchFamily="34" charset="0"/>
                <a:ea typeface="Open Sans" pitchFamily="34" charset="0"/>
                <a:cs typeface="Open Sans" pitchFamily="34" charset="0"/>
              </a:rPr>
              <a:t>Porfolio</a:t>
            </a:r>
            <a:r>
              <a:rPr lang="en-CA" sz="4267" b="1" spc="-200" dirty="0" smtClean="0">
                <a:solidFill>
                  <a:schemeClr val="tx1">
                    <a:lumMod val="95000"/>
                  </a:schemeClr>
                </a:solidFill>
                <a:latin typeface="Open Sans" pitchFamily="34" charset="0"/>
                <a:ea typeface="Open Sans" pitchFamily="34" charset="0"/>
                <a:cs typeface="Open Sans" pitchFamily="34" charset="0"/>
              </a:rPr>
              <a:t> III</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a:solidFill>
            <a:srgbClr val="C00000"/>
          </a:solidFill>
        </p:grpSpPr>
        <p:sp>
          <p:nvSpPr>
            <p:cNvPr id="11" name="Rectangle 10"/>
            <p:cNvSpPr/>
            <p:nvPr/>
          </p:nvSpPr>
          <p:spPr>
            <a:xfrm>
              <a:off x="0" y="2920594"/>
              <a:ext cx="9144000" cy="154357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solidFill>
                  <a:schemeClr val="tx1">
                    <a:lumMod val="95000"/>
                  </a:schemeClr>
                </a:solidFill>
              </a:endParaRPr>
            </a:p>
          </p:txBody>
        </p:sp>
        <p:sp>
          <p:nvSpPr>
            <p:cNvPr id="12" name="TextBox 11"/>
            <p:cNvSpPr txBox="1"/>
            <p:nvPr/>
          </p:nvSpPr>
          <p:spPr>
            <a:xfrm>
              <a:off x="0" y="2944244"/>
              <a:ext cx="9143999" cy="623248"/>
            </a:xfrm>
            <a:prstGeom prst="rect">
              <a:avLst/>
            </a:prstGeom>
            <a:grpFill/>
          </p:spPr>
          <p:txBody>
            <a:bodyPr wrap="square" rtlCol="0">
              <a:spAutoFit/>
            </a:bodyPr>
            <a:lstStyle/>
            <a:p>
              <a:pPr algn="ctr"/>
              <a:r>
                <a:rPr lang="pl-PL" sz="4800" dirty="0">
                  <a:solidFill>
                    <a:schemeClr val="tx1">
                      <a:lumMod val="95000"/>
                    </a:schemeClr>
                  </a:solidFill>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grpFill/>
          </p:spPr>
          <p:txBody>
            <a:bodyPr wrap="square" rtlCol="0">
              <a:spAutoFit/>
            </a:bodyPr>
            <a:lstStyle/>
            <a:p>
              <a:pPr algn="ctr">
                <a:lnSpc>
                  <a:spcPct val="150000"/>
                </a:lnSpc>
              </a:pPr>
              <a:r>
                <a:rPr lang="en-US" sz="1600" dirty="0">
                  <a:solidFill>
                    <a:schemeClr val="tx1">
                      <a:lumMod val="95000"/>
                    </a:schemeClr>
                  </a:solidFill>
                  <a:latin typeface="Georgia" panose="02040502050405020303" pitchFamily="18" charset="0"/>
                </a:rPr>
                <a:t>Quisque semper justo at risus. Donec venenatis, turpis vel hendrerit interdum</a:t>
              </a:r>
              <a:r>
                <a:rPr lang="pl-PL" sz="1600" dirty="0">
                  <a:solidFill>
                    <a:schemeClr val="tx1">
                      <a:lumMod val="95000"/>
                    </a:schemeClr>
                  </a:solidFill>
                  <a:latin typeface="Georgia" panose="02040502050405020303" pitchFamily="18" charset="0"/>
                </a:rPr>
                <a:t>.</a:t>
              </a:r>
              <a:r>
                <a:rPr lang="en-US" sz="1600" dirty="0">
                  <a:solidFill>
                    <a:schemeClr val="tx1">
                      <a:lumMod val="95000"/>
                    </a:schemeClr>
                  </a:solidFill>
                  <a:latin typeface="Georgia" panose="02040502050405020303" pitchFamily="18" charset="0"/>
                </a:rPr>
                <a:t>  Lorem ipsum dolor sit amet, </a:t>
              </a:r>
              <a:r>
                <a:rPr lang="en-US" sz="1600" dirty="0" err="1">
                  <a:solidFill>
                    <a:schemeClr val="tx1">
                      <a:lumMod val="95000"/>
                    </a:schemeClr>
                  </a:solidFill>
                  <a:latin typeface="Georgia" panose="02040502050405020303" pitchFamily="18" charset="0"/>
                </a:rPr>
                <a:t>consectetur</a:t>
              </a:r>
              <a:r>
                <a:rPr lang="en-US" sz="1600" dirty="0">
                  <a:solidFill>
                    <a:schemeClr val="tx1">
                      <a:lumMod val="95000"/>
                    </a:schemeClr>
                  </a:solidFill>
                  <a:latin typeface="Georgia" panose="02040502050405020303" pitchFamily="18" charset="0"/>
                </a:rPr>
                <a:t> adipisicing elit. </a:t>
              </a:r>
              <a:endParaRPr lang="pl-PL" sz="1600" dirty="0">
                <a:solidFill>
                  <a:schemeClr val="tx1">
                    <a:lumMod val="95000"/>
                  </a:schemeClr>
                </a:solidFill>
                <a:latin typeface="Georgia" panose="02040502050405020303" pitchFamily="18" charset="0"/>
              </a:endParaRPr>
            </a:p>
            <a:p>
              <a:pPr algn="ctr">
                <a:lnSpc>
                  <a:spcPct val="150000"/>
                </a:lnSpc>
              </a:pPr>
              <a:r>
                <a:rPr lang="pl-PL" sz="1900" b="1" dirty="0">
                  <a:solidFill>
                    <a:schemeClr val="tx1">
                      <a:lumMod val="95000"/>
                    </a:schemeClr>
                  </a:solidFill>
                  <a:latin typeface="Georgia" panose="02040502050405020303" pitchFamily="18" charset="0"/>
                </a:rPr>
                <a:t>21th January </a:t>
              </a:r>
              <a:r>
                <a:rPr lang="en-US" sz="1900" b="1" dirty="0" smtClean="0">
                  <a:solidFill>
                    <a:schemeClr val="tx1">
                      <a:lumMod val="95000"/>
                    </a:schemeClr>
                  </a:solidFill>
                  <a:latin typeface="Georgia" panose="02040502050405020303" pitchFamily="18" charset="0"/>
                </a:rPr>
                <a:t>2016</a:t>
              </a:r>
              <a:endParaRPr lang="en-US" sz="1900" b="1" dirty="0">
                <a:solidFill>
                  <a:schemeClr val="tx1">
                    <a:lumMod val="95000"/>
                  </a:schemeClr>
                </a:solidFill>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1"/>
                </a:solidFill>
                <a:latin typeface="Georgia" panose="02040502050405020303" pitchFamily="18" charset="0"/>
              </a:rPr>
              <a:t>Lulu Kemaludin</a:t>
            </a:r>
            <a:endParaRPr lang="pl-PL" sz="3600" b="1" dirty="0">
              <a:solidFill>
                <a:schemeClr val="accent1"/>
              </a:solidFill>
              <a:latin typeface="Georgia" panose="02040502050405020303" pitchFamily="18" charset="0"/>
            </a:endParaRPr>
          </a:p>
        </p:txBody>
      </p:sp>
      <p:sp>
        <p:nvSpPr>
          <p:cNvPr id="14" name="TextBox 13"/>
          <p:cNvSpPr txBox="1"/>
          <p:nvPr/>
        </p:nvSpPr>
        <p:spPr>
          <a:xfrm>
            <a:off x="1756095" y="1685057"/>
            <a:ext cx="4172765" cy="447619"/>
          </a:xfrm>
          <a:prstGeom prst="rect">
            <a:avLst/>
          </a:prstGeom>
          <a:noFill/>
        </p:spPr>
        <p:txBody>
          <a:bodyPr wrap="square" lIns="121917" tIns="60958" rIns="121917" bIns="60958" rtlCol="0">
            <a:spAutoFit/>
          </a:bodyPr>
          <a:lstStyle/>
          <a:p>
            <a:pPr algn="r">
              <a:lnSpc>
                <a:spcPct val="150000"/>
              </a:lnSpc>
            </a:pPr>
            <a:r>
              <a:rPr lang="en-US" sz="1600" dirty="0" smtClean="0">
                <a:solidFill>
                  <a:schemeClr val="tx1">
                    <a:lumMod val="95000"/>
                  </a:schemeClr>
                </a:solidFill>
                <a:latin typeface="Georgia" panose="02040502050405020303" pitchFamily="18" charset="0"/>
              </a:rPr>
              <a:t>Founder of IM Soendae Inc.</a:t>
            </a:r>
            <a:endParaRPr lang="en-US" sz="1600" dirty="0">
              <a:solidFill>
                <a:schemeClr val="tx1">
                  <a:lumMod val="95000"/>
                </a:schemeClr>
              </a:solidFill>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4244151050"/>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1564477855"/>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871305577"/>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67353880"/>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3027129022"/>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Our Books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508788"/>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2794095"/>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2792153"/>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449136"/>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601668"/>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3471411423"/>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1566978407"/>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1721316780"/>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1191646735"/>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2797327695"/>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Sample of Our Works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634829923"/>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744346875"/>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3595384751"/>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3817049064"/>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2838801301"/>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1799626945"/>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600" dirty="0" smtClean="0">
                <a:solidFill>
                  <a:schemeClr val="accent3"/>
                </a:solidFill>
                <a:cs typeface="League Gothic" charset="0"/>
              </a:rPr>
              <a:t>PROJECTS</a:t>
            </a:r>
            <a:endParaRPr lang="es-ES" sz="1600" dirty="0">
              <a:solidFill>
                <a:schemeClr val="accent3"/>
              </a:solidFill>
              <a:cs typeface="League Gothic" charset="0"/>
            </a:endParaRPr>
          </a:p>
        </p:txBody>
      </p:sp>
      <p:sp>
        <p:nvSpPr>
          <p:cNvPr id="22" name="AutoShape 18"/>
          <p:cNvSpPr>
            <a:spLocks/>
          </p:cNvSpPr>
          <p:nvPr/>
        </p:nvSpPr>
        <p:spPr bwMode="auto">
          <a:xfrm>
            <a:off x="3048421"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600" dirty="0" smtClean="0">
                <a:solidFill>
                  <a:schemeClr val="accent3"/>
                </a:solidFill>
                <a:cs typeface="League Gothic" charset="0"/>
              </a:rPr>
              <a:t>COMMENT</a:t>
            </a:r>
            <a:endParaRPr lang="es-ES" sz="1600" dirty="0">
              <a:solidFill>
                <a:schemeClr val="accent3"/>
              </a:solidFill>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chemeClr val="accent3"/>
                </a:solidFill>
                <a:cs typeface="League Gothic" charset="0"/>
              </a:rPr>
              <a:t>SCREEN MOCKUP</a:t>
            </a:r>
            <a:endParaRPr lang="es-ES" b="1" dirty="0">
              <a:solidFill>
                <a:schemeClr val="accent3"/>
              </a:solidFill>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600" dirty="0" smtClean="0">
                <a:solidFill>
                  <a:schemeClr val="accent3"/>
                </a:solidFill>
                <a:cs typeface="League Gothic" charset="0"/>
              </a:rPr>
              <a:t>REPAIR</a:t>
            </a:r>
            <a:endParaRPr lang="es-ES" sz="1600" dirty="0">
              <a:solidFill>
                <a:schemeClr val="accent3"/>
              </a:solidFill>
              <a:cs typeface="League Gothic" charset="0"/>
            </a:endParaRPr>
          </a:p>
        </p:txBody>
      </p:sp>
      <p:sp>
        <p:nvSpPr>
          <p:cNvPr id="6" name="Text Placeholder 5"/>
          <p:cNvSpPr>
            <a:spLocks noGrp="1"/>
          </p:cNvSpPr>
          <p:nvPr>
            <p:ph type="body" sz="quarter" idx="18"/>
          </p:nvPr>
        </p:nvSpPr>
        <p:spPr/>
        <p:txBody>
          <a:bodyPr/>
          <a:lstStyle/>
          <a:p>
            <a:r>
              <a:rPr lang="en-US" dirty="0" smtClean="0">
                <a:solidFill>
                  <a:schemeClr val="tx1">
                    <a:lumMod val="95000"/>
                  </a:schemeClr>
                </a:solidFill>
              </a:rPr>
              <a:t>Sample of Our Works</a:t>
            </a:r>
            <a:endParaRPr lang="en-US" dirty="0">
              <a:solidFill>
                <a:schemeClr val="tx1">
                  <a:lumMod val="95000"/>
                </a:schemeClr>
              </a:solidFill>
            </a:endParaRPr>
          </a:p>
        </p:txBody>
      </p:sp>
      <p:sp>
        <p:nvSpPr>
          <p:cNvPr id="7" name="Text Placeholder 6"/>
          <p:cNvSpPr>
            <a:spLocks noGrp="1"/>
          </p:cNvSpPr>
          <p:nvPr>
            <p:ph type="body" sz="quarter" idx="19"/>
          </p:nvPr>
        </p:nvSpPr>
        <p:spPr/>
        <p:txBody>
          <a:bodyPr/>
          <a:lstStyle/>
          <a:p>
            <a:pPr defTabSz="1450940"/>
            <a:r>
              <a:rPr lang="en-US" dirty="0" err="1">
                <a:solidFill>
                  <a:schemeClr val="tx1">
                    <a:lumMod val="95000"/>
                  </a:schemeClr>
                </a:solidFill>
              </a:rPr>
              <a:t>Nullam</a:t>
            </a:r>
            <a:r>
              <a:rPr lang="en-US" dirty="0">
                <a:solidFill>
                  <a:schemeClr val="tx1">
                    <a:lumMod val="95000"/>
                  </a:schemeClr>
                </a:solidFill>
              </a:rPr>
              <a:t> </a:t>
            </a:r>
            <a:r>
              <a:rPr lang="en-US" dirty="0" err="1">
                <a:solidFill>
                  <a:schemeClr val="tx1">
                    <a:lumMod val="95000"/>
                  </a:schemeClr>
                </a:solidFill>
              </a:rPr>
              <a:t>eu</a:t>
            </a:r>
            <a:r>
              <a:rPr lang="en-US" dirty="0">
                <a:solidFill>
                  <a:schemeClr val="tx1">
                    <a:lumMod val="95000"/>
                  </a:schemeClr>
                </a:solidFill>
              </a:rPr>
              <a:t> </a:t>
            </a:r>
            <a:r>
              <a:rPr lang="en-US" dirty="0" err="1">
                <a:solidFill>
                  <a:schemeClr val="tx1">
                    <a:lumMod val="95000"/>
                  </a:schemeClr>
                </a:solidFill>
              </a:rPr>
              <a:t>tempor</a:t>
            </a:r>
            <a:r>
              <a:rPr lang="en-US" dirty="0">
                <a:solidFill>
                  <a:schemeClr val="tx1">
                    <a:lumMod val="95000"/>
                  </a:schemeClr>
                </a:solidFill>
              </a:rPr>
              <a:t> </a:t>
            </a:r>
            <a:r>
              <a:rPr lang="en-US" dirty="0" err="1">
                <a:solidFill>
                  <a:schemeClr val="tx1">
                    <a:lumMod val="95000"/>
                  </a:schemeClr>
                </a:solidFill>
              </a:rPr>
              <a:t>purus</a:t>
            </a:r>
            <a:r>
              <a:rPr lang="en-US" dirty="0">
                <a:solidFill>
                  <a:schemeClr val="tx1">
                    <a:lumMod val="95000"/>
                  </a:schemeClr>
                </a:solidFill>
              </a:rPr>
              <a:t>. </a:t>
            </a:r>
            <a:r>
              <a:rPr lang="en-US" dirty="0" err="1">
                <a:solidFill>
                  <a:schemeClr val="tx1">
                    <a:lumMod val="95000"/>
                  </a:schemeClr>
                </a:solidFill>
              </a:rPr>
              <a:t>Nunc</a:t>
            </a:r>
            <a:r>
              <a:rPr lang="en-US" dirty="0">
                <a:solidFill>
                  <a:schemeClr val="tx1">
                    <a:lumMod val="95000"/>
                  </a:schemeClr>
                </a:solidFill>
              </a:rPr>
              <a:t> a </a:t>
            </a:r>
            <a:r>
              <a:rPr lang="en-US" dirty="0" err="1">
                <a:solidFill>
                  <a:schemeClr val="tx1">
                    <a:lumMod val="95000"/>
                  </a:schemeClr>
                </a:solidFill>
              </a:rPr>
              <a:t>leo</a:t>
            </a:r>
            <a:r>
              <a:rPr lang="en-US" dirty="0">
                <a:solidFill>
                  <a:schemeClr val="tx1">
                    <a:lumMod val="95000"/>
                  </a:schemeClr>
                </a:solidFill>
              </a:rPr>
              <a:t> magna, sit </a:t>
            </a:r>
            <a:r>
              <a:rPr lang="en-US" dirty="0" err="1">
                <a:solidFill>
                  <a:schemeClr val="tx1">
                    <a:lumMod val="95000"/>
                  </a:schemeClr>
                </a:solidFill>
              </a:rPr>
              <a:t>amet</a:t>
            </a:r>
            <a:r>
              <a:rPr lang="en-US" dirty="0">
                <a:solidFill>
                  <a:schemeClr val="tx1">
                    <a:lumMod val="95000"/>
                  </a:schemeClr>
                </a:solidFill>
              </a:rPr>
              <a:t> </a:t>
            </a:r>
            <a:r>
              <a:rPr lang="en-US" dirty="0" err="1">
                <a:solidFill>
                  <a:schemeClr val="tx1">
                    <a:lumMod val="95000"/>
                  </a:schemeClr>
                </a:solidFill>
              </a:rPr>
              <a:t>consequat</a:t>
            </a:r>
            <a:r>
              <a:rPr lang="en-US" dirty="0">
                <a:solidFill>
                  <a:schemeClr val="tx1">
                    <a:lumMod val="95000"/>
                  </a:schemeClr>
                </a:solidFill>
              </a:rPr>
              <a:t> </a:t>
            </a:r>
            <a:r>
              <a:rPr lang="en-US" dirty="0" err="1">
                <a:solidFill>
                  <a:schemeClr val="tx1">
                    <a:lumMod val="95000"/>
                  </a:schemeClr>
                </a:solidFill>
              </a:rPr>
              <a:t>risus</a:t>
            </a:r>
            <a:r>
              <a:rPr lang="en-US" dirty="0">
                <a:solidFill>
                  <a:schemeClr val="tx1">
                    <a:lumMod val="95000"/>
                  </a:schemeClr>
                </a:solidFill>
              </a:rPr>
              <a:t>. </a:t>
            </a:r>
            <a:r>
              <a:rPr lang="en-US" dirty="0" err="1">
                <a:solidFill>
                  <a:schemeClr val="tx1">
                    <a:lumMod val="95000"/>
                  </a:schemeClr>
                </a:solidFill>
              </a:rPr>
              <a:t>Etiam</a:t>
            </a:r>
            <a:r>
              <a:rPr lang="en-US" dirty="0">
                <a:solidFill>
                  <a:schemeClr val="tx1">
                    <a:lumMod val="95000"/>
                  </a:schemeClr>
                </a:solidFill>
              </a:rPr>
              <a:t> </a:t>
            </a:r>
            <a:r>
              <a:rPr lang="en-US" dirty="0" err="1">
                <a:solidFill>
                  <a:schemeClr val="tx1">
                    <a:lumMod val="95000"/>
                  </a:schemeClr>
                </a:solidFill>
              </a:rPr>
              <a:t>faucibus</a:t>
            </a:r>
            <a:r>
              <a:rPr lang="en-US" dirty="0">
                <a:solidFill>
                  <a:schemeClr val="tx1">
                    <a:lumMod val="95000"/>
                  </a:schemeClr>
                </a:solidFill>
              </a:rPr>
              <a:t> </a:t>
            </a:r>
            <a:r>
              <a:rPr lang="en-US" dirty="0" err="1">
                <a:solidFill>
                  <a:schemeClr val="tx1">
                    <a:lumMod val="95000"/>
                  </a:schemeClr>
                </a:solidFill>
              </a:rPr>
              <a:t>tortor</a:t>
            </a:r>
            <a:r>
              <a:rPr lang="en-US" dirty="0">
                <a:solidFill>
                  <a:schemeClr val="tx1">
                    <a:lumMod val="95000"/>
                  </a:schemeClr>
                </a:solidFill>
              </a:rPr>
              <a:t> a </a:t>
            </a:r>
            <a:r>
              <a:rPr lang="en-US" dirty="0" err="1">
                <a:solidFill>
                  <a:schemeClr val="tx1">
                    <a:lumMod val="95000"/>
                  </a:schemeClr>
                </a:solidFill>
              </a:rPr>
              <a:t>ipsum</a:t>
            </a:r>
            <a:r>
              <a:rPr lang="en-US" dirty="0">
                <a:solidFill>
                  <a:schemeClr val="tx1">
                    <a:lumMod val="95000"/>
                  </a:schemeClr>
                </a:solidFill>
              </a:rPr>
              <a:t> </a:t>
            </a:r>
            <a:r>
              <a:rPr lang="en-US" dirty="0" err="1">
                <a:solidFill>
                  <a:schemeClr val="tx1">
                    <a:lumMod val="95000"/>
                  </a:schemeClr>
                </a:solidFill>
              </a:rPr>
              <a:t>vehicula</a:t>
            </a:r>
            <a:r>
              <a:rPr lang="en-US" dirty="0">
                <a:solidFill>
                  <a:schemeClr val="tx1">
                    <a:lumMod val="95000"/>
                  </a:schemeClr>
                </a:solidFill>
              </a:rPr>
              <a:t> </a:t>
            </a:r>
            <a:r>
              <a:rPr lang="en-US" dirty="0" err="1">
                <a:solidFill>
                  <a:schemeClr val="tx1">
                    <a:lumMod val="95000"/>
                  </a:schemeClr>
                </a:solidFill>
              </a:rPr>
              <a:t>sed</a:t>
            </a:r>
            <a:r>
              <a:rPr lang="en-US" dirty="0">
                <a:solidFill>
                  <a:schemeClr val="tx1">
                    <a:lumMod val="95000"/>
                  </a:schemeClr>
                </a:solidFill>
              </a:rPr>
              <a:t> </a:t>
            </a:r>
            <a:r>
              <a:rPr lang="en-US" dirty="0" err="1">
                <a:solidFill>
                  <a:schemeClr val="tx1">
                    <a:lumMod val="95000"/>
                  </a:schemeClr>
                </a:solidFill>
              </a:rPr>
              <a:t>suscipit</a:t>
            </a:r>
            <a:r>
              <a:rPr lang="en-US" dirty="0" smtClean="0">
                <a:solidFill>
                  <a:schemeClr val="tx1">
                    <a:lumMod val="95000"/>
                  </a:schemeClr>
                </a:solidFill>
              </a:rPr>
              <a:t>.</a:t>
            </a:r>
            <a:endParaRPr lang="en-US" dirty="0">
              <a:solidFill>
                <a:schemeClr val="tx1">
                  <a:lumMod val="95000"/>
                </a:scheme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043652"/>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tx1"/>
                </a:solidFill>
                <a:latin typeface="Open Sans" pitchFamily="34" charset="0"/>
                <a:ea typeface="Open Sans" pitchFamily="34" charset="0"/>
                <a:cs typeface="Open Sans" pitchFamily="34" charset="0"/>
              </a:rPr>
              <a:t>Nullam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magna, sit </a:t>
            </a:r>
            <a:r>
              <a:rPr lang="en-US" sz="1200" dirty="0" err="1">
                <a:solidFill>
                  <a:schemeClr val="tx1"/>
                </a:solidFill>
                <a:latin typeface="Open Sans" pitchFamily="34" charset="0"/>
                <a:ea typeface="Open Sans" pitchFamily="34" charset="0"/>
                <a:cs typeface="Open Sans" pitchFamily="34" charset="0"/>
              </a:rPr>
              <a:t>amet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risus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Etiam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faucibus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tortor</a:t>
            </a:r>
            <a:r>
              <a:rPr lang="en-US" sz="1200" dirty="0">
                <a:solidFill>
                  <a:schemeClr val="tx1"/>
                </a:solidFill>
                <a:latin typeface="Open Sans" pitchFamily="34" charset="0"/>
                <a:ea typeface="Open Sans" pitchFamily="34" charset="0"/>
                <a:cs typeface="Open Sans" pitchFamily="34" charset="0"/>
              </a:rPr>
              <a:t> a </a:t>
            </a:r>
            <a:r>
              <a:rPr lang="en-US" sz="1200" dirty="0" err="1">
                <a:solidFill>
                  <a:schemeClr val="tx1"/>
                </a:solidFill>
                <a:latin typeface="Open Sans" pitchFamily="34" charset="0"/>
                <a:ea typeface="Open Sans" pitchFamily="34" charset="0"/>
                <a:cs typeface="Open Sans" pitchFamily="34" charset="0"/>
              </a:rPr>
              <a:t>ipsum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vehicula</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sed</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hendrerit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Exubafjeif</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gigihaya</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Aliquam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euismod</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commodo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nisl</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vel</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lorem</a:t>
            </a:r>
            <a:r>
              <a:rPr lang="en-US" sz="1200" dirty="0">
                <a:solidFill>
                  <a:schemeClr val="tx1"/>
                </a:solidFill>
                <a:latin typeface="Open Sans" pitchFamily="34" charset="0"/>
                <a:ea typeface="Open Sans" pitchFamily="34" charset="0"/>
                <a:cs typeface="Open Sans" pitchFamily="34" charset="0"/>
              </a:rPr>
              <a:t>.</a:t>
            </a:r>
          </a:p>
        </p:txBody>
      </p:sp>
      <p:sp>
        <p:nvSpPr>
          <p:cNvPr id="4" name="TextBox 3"/>
          <p:cNvSpPr txBox="1"/>
          <p:nvPr/>
        </p:nvSpPr>
        <p:spPr>
          <a:xfrm>
            <a:off x="8742265" y="1709897"/>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364442"/>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782495"/>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855525"/>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456317"/>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177670"/>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25224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604198"/>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677228"/>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044173"/>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117202"/>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accent3"/>
                </a:solidFill>
                <a:latin typeface="Open Sans" pitchFamily="34" charset="0"/>
                <a:ea typeface="Open Sans" pitchFamily="34" charset="0"/>
                <a:cs typeface="Open Sans" pitchFamily="34" charset="0"/>
              </a:rPr>
              <a:t>Sample of Our Works</a:t>
            </a:r>
            <a:endParaRPr lang="en-CA" sz="4267" b="1" spc="-200" dirty="0">
              <a:solidFill>
                <a:schemeClr val="accent3"/>
              </a:solidFill>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822696"/>
            <a:ext cx="8249971" cy="4603328"/>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C0392B"/>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400" i="1" dirty="0" smtClean="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euismod</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commodo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nisl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luctus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lorem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Duis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40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400" i="1" dirty="0">
                <a:solidFill>
                  <a:prstClr val="black">
                    <a:lumMod val="50000"/>
                    <a:lumOff val="50000"/>
                  </a:prstClr>
                </a:solidFill>
                <a:latin typeface="Open Sans" pitchFamily="34" charset="0"/>
                <a:ea typeface="Open Sans" pitchFamily="34" charset="0"/>
                <a:cs typeface="Open Sans" pitchFamily="34" charset="0"/>
              </a:rPr>
              <a:t> dictum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eros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Nullam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tempor</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Nunc</a:t>
            </a:r>
            <a:r>
              <a:rPr lang="en-US" sz="1400" i="1" dirty="0">
                <a:solidFill>
                  <a:prstClr val="black">
                    <a:lumMod val="50000"/>
                    <a:lumOff val="50000"/>
                  </a:prstClr>
                </a:solidFill>
                <a:latin typeface="Open Sans" pitchFamily="34" charset="0"/>
                <a:ea typeface="Open Sans" pitchFamily="34" charset="0"/>
                <a:cs typeface="Open Sans" pitchFamily="34" charset="0"/>
              </a:rPr>
              <a:t> a </a:t>
            </a:r>
            <a:r>
              <a:rPr lang="en-US" sz="1400" i="1" dirty="0" err="1">
                <a:solidFill>
                  <a:prstClr val="black">
                    <a:lumMod val="50000"/>
                    <a:lumOff val="50000"/>
                  </a:prstClr>
                </a:solidFill>
                <a:latin typeface="Open Sans" pitchFamily="34" charset="0"/>
                <a:ea typeface="Open Sans" pitchFamily="34" charset="0"/>
                <a:cs typeface="Open Sans" pitchFamily="34" charset="0"/>
              </a:rPr>
              <a:t>leo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4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tx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tx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133337"/>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372673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372673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183339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183339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C00000"/>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C00000"/>
          </a:solidFill>
        </p:spPr>
        <p:txBody>
          <a:bodyPr wrap="none">
            <a:spAutoFit/>
          </a:bodyPr>
          <a:lstStyle/>
          <a:p>
            <a:r>
              <a:rPr lang="en-CA" sz="4267" spc="-200" dirty="0" err="1" smtClean="0">
                <a:solidFill>
                  <a:srgbClr val="FFC000"/>
                </a:solidFill>
                <a:latin typeface="Open Sans Light" pitchFamily="34" charset="0"/>
                <a:ea typeface="Open Sans Light" pitchFamily="34" charset="0"/>
                <a:cs typeface="Open Sans Light" pitchFamily="34" charset="0"/>
              </a:rPr>
              <a:t>Powerpoint</a:t>
            </a:r>
            <a:r>
              <a:rPr lang="en-CA" sz="4267" spc="-200" dirty="0" smtClean="0">
                <a:solidFill>
                  <a:srgbClr val="FFC000"/>
                </a:solidFill>
                <a:latin typeface="Open Sans Light" pitchFamily="34" charset="0"/>
                <a:ea typeface="Open Sans Light" pitchFamily="34" charset="0"/>
                <a:cs typeface="Open Sans Light" pitchFamily="34" charset="0"/>
              </a:rPr>
              <a:t> </a:t>
            </a:r>
            <a:r>
              <a:rPr lang="en-CA" sz="4267" spc="-200" dirty="0">
                <a:solidFill>
                  <a:srgbClr val="FFC000"/>
                </a:solidFill>
                <a:latin typeface="Open Sans Light" pitchFamily="34" charset="0"/>
                <a:ea typeface="Open Sans Light" pitchFamily="34" charset="0"/>
                <a:cs typeface="Open Sans Light" pitchFamily="34" charset="0"/>
              </a:rPr>
              <a:t>Template</a:t>
            </a:r>
            <a:endParaRPr lang="en-US" sz="4267"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Sales Report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rgbClr val="404040"/>
                </a:solidFill>
                <a:latin typeface="Open Sans" pitchFamily="34" charset="0"/>
                <a:ea typeface="Open Sans" pitchFamily="34" charset="0"/>
                <a:cs typeface="Open Sans" pitchFamily="34" charset="0"/>
              </a:rPr>
              <a:t>Shoping</a:t>
            </a:r>
            <a:r>
              <a:rPr lang="en-US" sz="1600" b="1" dirty="0" smtClean="0">
                <a:solidFill>
                  <a:srgbClr val="404040"/>
                </a:solidFill>
                <a:latin typeface="Open Sans" pitchFamily="34" charset="0"/>
                <a:ea typeface="Open Sans" pitchFamily="34" charset="0"/>
                <a:cs typeface="Open Sans" pitchFamily="34" charset="0"/>
              </a:rPr>
              <a:t> Cart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Speed Optimized</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Cloud Server</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SEO Ready</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100% Responsive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35" name="Rectangle 34"/>
          <p:cNvSpPr/>
          <p:nvPr/>
        </p:nvSpPr>
        <p:spPr>
          <a:xfrm>
            <a:off x="0" y="0"/>
            <a:ext cx="4470400" cy="6858000"/>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chemeClr val="accent1"/>
                </a:solidFill>
                <a:latin typeface="Janda Manatee Solid" panose="02000506000000020004" pitchFamily="2" charset="0"/>
                <a:cs typeface="Helvetica Neue"/>
              </a:rPr>
              <a:t>COFFEE</a:t>
            </a:r>
          </a:p>
          <a:p>
            <a:pPr algn="ctr">
              <a:lnSpc>
                <a:spcPct val="70000"/>
              </a:lnSpc>
            </a:pPr>
            <a:r>
              <a:rPr lang="en-US" sz="11500" dirty="0">
                <a:solidFill>
                  <a:schemeClr val="accent1"/>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chemeClr val="accent1"/>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chemeClr val="accent1"/>
                </a:solidFill>
                <a:latin typeface="handwriting-draft_free-version" panose="02000500000000000000" pitchFamily="2" charset="0"/>
                <a:cs typeface="Helvetica Neue"/>
              </a:rPr>
              <a:t>TIME FOR A</a:t>
            </a:r>
            <a:endParaRPr lang="en-US" sz="4000" dirty="0">
              <a:solidFill>
                <a:schemeClr val="accent1"/>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563722"/>
                </a:solidFill>
                <a:latin typeface="Janda Manatee Solid" panose="02000506000000020004" pitchFamily="2" charset="0"/>
                <a:cs typeface="Helvetica Neue"/>
              </a:rPr>
              <a:t>COFFEE</a:t>
            </a:r>
          </a:p>
          <a:p>
            <a:pPr algn="ctr">
              <a:lnSpc>
                <a:spcPct val="70000"/>
              </a:lnSpc>
            </a:pPr>
            <a:r>
              <a:rPr lang="en-US" sz="7200" dirty="0">
                <a:solidFill>
                  <a:srgbClr val="563722"/>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684B"/>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684B"/>
                </a:solidFill>
                <a:latin typeface="akaDora" panose="03030500000000020002" pitchFamily="66" charset="0"/>
                <a:cs typeface="Helvetica Neue"/>
              </a:rPr>
              <a:t>Take a Little</a:t>
            </a:r>
            <a:endParaRPr lang="en-US" sz="32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5446" b="5446"/>
          <a:stretch>
            <a:fillRect/>
          </a:stretch>
        </p:blipFill>
        <p:spPr>
          <a:noFill/>
        </p:spPr>
      </p:pic>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latin typeface="Helvetica Neue"/>
                <a:cs typeface="Helvetica Neue"/>
              </a:rPr>
              <a:t>COFFEE</a:t>
            </a:r>
          </a:p>
          <a:p>
            <a:pPr>
              <a:lnSpc>
                <a:spcPct val="70000"/>
              </a:lnSpc>
            </a:pPr>
            <a:r>
              <a:rPr lang="en-US" sz="8800" b="1" dirty="0">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4"/>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bg1"/>
                  </a:solidFill>
                  <a:latin typeface="Liberation Sans" panose="020B0604020202020204" pitchFamily="34" charset="0"/>
                </a:rPr>
                <a:t>stuff.</a:t>
              </a:r>
              <a:endParaRPr lang="en-US" sz="1100" kern="3000" spc="30" dirty="0">
                <a:solidFill>
                  <a:schemeClr val="bg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We always strive to meet each client’s unique set of needs and expectations by delivering a truly </a:t>
              </a:r>
              <a:r>
                <a:rPr lang="en-US" sz="1100" kern="3000" dirty="0" err="1">
                  <a:solidFill>
                    <a:schemeClr val="bg1"/>
                  </a:solidFill>
                  <a:latin typeface="Liberation Sans" panose="020B0604020202020204" pitchFamily="34" charset="0"/>
                </a:rPr>
                <a:t>personalised</a:t>
              </a:r>
              <a:r>
                <a:rPr lang="en-US" sz="1100" kern="3000" dirty="0">
                  <a:solidFill>
                    <a:schemeClr val="bg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solidFill>
            <a:schemeClr val="accent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rgbClr val="FFC000"/>
                </a:solidFill>
                <a:latin typeface="Georgia" panose="02040502050405020303" pitchFamily="18" charset="0"/>
              </a:rPr>
              <a:t>Exclusive</a:t>
            </a:r>
            <a:endParaRPr lang="pl-PL" sz="6600" b="1" dirty="0">
              <a:solidFill>
                <a:srgbClr val="FFC000"/>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rgbClr val="297F9D"/>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headEnd type="oval"/>
            <a:tailEnd type="none"/>
          </a:ln>
        </p:spPr>
        <p:style>
          <a:lnRef idx="1">
            <a:schemeClr val="accent2"/>
          </a:lnRef>
          <a:fillRef idx="0">
            <a:schemeClr val="accent2"/>
          </a:fillRef>
          <a:effectRef idx="0">
            <a:schemeClr val="accent2"/>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headEnd type="oval" w="med" len="med"/>
            <a:tailEnd type="oval" w="med" len="med"/>
          </a:ln>
        </p:spPr>
        <p:style>
          <a:lnRef idx="1">
            <a:schemeClr val="accent2"/>
          </a:lnRef>
          <a:fillRef idx="0">
            <a:schemeClr val="accent2"/>
          </a:fillRef>
          <a:effectRef idx="0">
            <a:schemeClr val="accent2"/>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headEnd type="oval"/>
            <a:tailEnd type="none"/>
          </a:ln>
        </p:spPr>
        <p:style>
          <a:lnRef idx="1">
            <a:schemeClr val="accent2"/>
          </a:lnRef>
          <a:fillRef idx="0">
            <a:schemeClr val="accent2"/>
          </a:fillRef>
          <a:effectRef idx="0">
            <a:schemeClr val="accent2"/>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headEnd type="oval" w="med" len="med"/>
            <a:tailEnd type="oval" w="med" len="med"/>
          </a:ln>
        </p:spPr>
        <p:style>
          <a:lnRef idx="1">
            <a:schemeClr val="accent2"/>
          </a:lnRef>
          <a:fillRef idx="0">
            <a:schemeClr val="accent2"/>
          </a:fillRef>
          <a:effectRef idx="0">
            <a:schemeClr val="accent2"/>
          </a:effectRef>
          <a:fontRef idx="minor">
            <a:schemeClr val="tx1"/>
          </a:fontRef>
        </p:style>
      </p:cxnSp>
      <p:cxnSp>
        <p:nvCxnSpPr>
          <p:cNvPr id="14" name="Straight Connector 13"/>
          <p:cNvCxnSpPr/>
          <p:nvPr/>
        </p:nvCxnSpPr>
        <p:spPr>
          <a:xfrm flipV="1">
            <a:off x="6102967" y="2"/>
            <a:ext cx="0" cy="1395828"/>
          </a:xfrm>
          <a:prstGeom prst="line">
            <a:avLst/>
          </a:prstGeom>
          <a:ln>
            <a:headEnd type="oval"/>
            <a:tailEnd type="none"/>
          </a:ln>
        </p:spPr>
        <p:style>
          <a:lnRef idx="1">
            <a:schemeClr val="accent2"/>
          </a:lnRef>
          <a:fillRef idx="0">
            <a:schemeClr val="accent2"/>
          </a:fillRef>
          <a:effectRef idx="0">
            <a:schemeClr val="accent2"/>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headEnd type="oval" w="med" len="med"/>
            <a:tailEnd type="oval" w="med" len="med"/>
          </a:ln>
        </p:spPr>
        <p:style>
          <a:lnRef idx="1">
            <a:schemeClr val="accent2"/>
          </a:lnRef>
          <a:fillRef idx="0">
            <a:schemeClr val="accent2"/>
          </a:fillRef>
          <a:effectRef idx="0">
            <a:schemeClr val="accent2"/>
          </a:effectRef>
          <a:fontRef idx="minor">
            <a:schemeClr val="tx1"/>
          </a:fontRef>
        </p:style>
      </p:cxnSp>
      <p:cxnSp>
        <p:nvCxnSpPr>
          <p:cNvPr id="14" name="Straight Connector 13"/>
          <p:cNvCxnSpPr/>
          <p:nvPr/>
        </p:nvCxnSpPr>
        <p:spPr>
          <a:xfrm flipV="1">
            <a:off x="6102967" y="2"/>
            <a:ext cx="0" cy="1395828"/>
          </a:xfrm>
          <a:prstGeom prst="line">
            <a:avLst/>
          </a:prstGeom>
          <a:ln>
            <a:headEnd type="oval"/>
            <a:tailEnd type="none"/>
          </a:ln>
        </p:spPr>
        <p:style>
          <a:lnRef idx="1">
            <a:schemeClr val="accent2"/>
          </a:lnRef>
          <a:fillRef idx="0">
            <a:schemeClr val="accent2"/>
          </a:fillRef>
          <a:effectRef idx="0">
            <a:schemeClr val="accent2"/>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latin typeface="Lato Black" panose="020F0A02020204030203" pitchFamily="34" charset="0"/>
                <a:ea typeface="Open Sans" pitchFamily="34" charset="0"/>
                <a:cs typeface="Open Sans" pitchFamily="34" charset="0"/>
              </a:rPr>
              <a:t>HOW IT’S WORK?</a:t>
            </a:r>
            <a:endParaRPr lang="en-US" sz="1400" dirty="0">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2" name="Rectangle 31"/>
          <p:cNvSpPr/>
          <p:nvPr/>
        </p:nvSpPr>
        <p:spPr>
          <a:xfrm>
            <a:off x="1152521" y="2631314"/>
            <a:ext cx="4703534" cy="600164"/>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33" name="Rectangle 32"/>
          <p:cNvSpPr/>
          <p:nvPr/>
        </p:nvSpPr>
        <p:spPr>
          <a:xfrm>
            <a:off x="1152521" y="3445940"/>
            <a:ext cx="4703534" cy="430887"/>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a:t>
            </a:r>
            <a:r>
              <a:rPr lang="ms-MY" sz="1100" dirty="0" smtClean="0">
                <a:solidFill>
                  <a:schemeClr val="tx1">
                    <a:lumMod val="75000"/>
                    <a:lumOff val="25000"/>
                  </a:schemeClr>
                </a:solidFill>
                <a:latin typeface="Liberation Sans" pitchFamily="34" charset="0"/>
              </a:rPr>
              <a:t>odio</a:t>
            </a:r>
            <a:endParaRPr lang="ms-MY" sz="1100" dirty="0">
              <a:solidFill>
                <a:schemeClr val="tx1">
                  <a:lumMod val="75000"/>
                  <a:lumOff val="25000"/>
                </a:schemeClr>
              </a:solidFill>
              <a:latin typeface="Liberation Sans" pitchFamily="34" charset="0"/>
            </a:endParaRPr>
          </a:p>
        </p:txBody>
      </p:sp>
      <p:sp>
        <p:nvSpPr>
          <p:cNvPr id="34" name="Rectangle 33"/>
          <p:cNvSpPr/>
          <p:nvPr/>
        </p:nvSpPr>
        <p:spPr>
          <a:xfrm>
            <a:off x="1152521" y="4030941"/>
            <a:ext cx="4703534" cy="430887"/>
          </a:xfrm>
          <a:prstGeom prst="rect">
            <a:avLst/>
          </a:prstGeom>
        </p:spPr>
        <p:txBody>
          <a:bodyPr wrap="square">
            <a:spAutoFit/>
          </a:bodyPr>
          <a:lstStyle/>
          <a:p>
            <a:r>
              <a:rPr lang="ms-MY" sz="1100" dirty="0" smtClean="0">
                <a:solidFill>
                  <a:schemeClr val="tx1">
                    <a:lumMod val="75000"/>
                    <a:lumOff val="25000"/>
                  </a:schemeClr>
                </a:solidFill>
                <a:latin typeface="Liberation Sans" pitchFamily="34" charset="0"/>
              </a:rPr>
              <a:t>Tristique </a:t>
            </a:r>
            <a:r>
              <a:rPr lang="ms-MY" sz="1100" dirty="0">
                <a:solidFill>
                  <a:schemeClr val="tx1">
                    <a:lumMod val="75000"/>
                    <a:lumOff val="25000"/>
                  </a:schemeClr>
                </a:solidFill>
                <a:latin typeface="Liberation Sans" pitchFamily="34" charset="0"/>
              </a:rPr>
              <a:t>quis tempus odio Lorem ipsum dolor sit amet, consectetur adipiscing elit.</a:t>
            </a:r>
          </a:p>
        </p:txBody>
      </p:sp>
      <p:sp>
        <p:nvSpPr>
          <p:cNvPr id="35" name="Rectangle 34"/>
          <p:cNvSpPr/>
          <p:nvPr/>
        </p:nvSpPr>
        <p:spPr>
          <a:xfrm>
            <a:off x="1152521" y="4558486"/>
            <a:ext cx="4703534" cy="600164"/>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36" name="Rectangle 35"/>
          <p:cNvSpPr/>
          <p:nvPr/>
        </p:nvSpPr>
        <p:spPr>
          <a:xfrm>
            <a:off x="1152521" y="5269136"/>
            <a:ext cx="4703534" cy="430887"/>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a:t>
            </a:r>
          </a:p>
        </p:txBody>
      </p:sp>
      <p:sp>
        <p:nvSpPr>
          <p:cNvPr id="50" name="Rectangle 49"/>
          <p:cNvSpPr/>
          <p:nvPr/>
        </p:nvSpPr>
        <p:spPr>
          <a:xfrm>
            <a:off x="1152521" y="5825511"/>
            <a:ext cx="4703534" cy="430887"/>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a:t>
            </a:r>
            <a:r>
              <a:rPr lang="ms-MY" sz="1100" dirty="0" smtClean="0">
                <a:solidFill>
                  <a:schemeClr val="tx1">
                    <a:lumMod val="75000"/>
                    <a:lumOff val="25000"/>
                  </a:schemeClr>
                </a:solidFill>
                <a:latin typeface="Liberation Sans" pitchFamily="34" charset="0"/>
              </a:rPr>
              <a:t>odio</a:t>
            </a:r>
            <a:endParaRPr lang="ms-MY" sz="1100" dirty="0">
              <a:solidFill>
                <a:schemeClr val="tx1">
                  <a:lumMod val="75000"/>
                  <a:lumOff val="25000"/>
                </a:schemeClr>
              </a:solidFill>
              <a:latin typeface="Liberation Sans" pitchFamily="34" charset="0"/>
            </a:endParaRP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63" presetClass="path" presetSubtype="0" decel="100000" fill="hold" grpId="1" nodeType="clickEffect">
                                  <p:stCondLst>
                                    <p:cond delay="0"/>
                                  </p:stCondLst>
                                  <p:childTnLst>
                                    <p:animMotion origin="layout" path="M -2.5E-6 2.96296E-6 L 0.24154 2.96296E-6 " pathEditMode="relative" rAng="0" ptsTypes="AA">
                                      <p:cBhvr>
                                        <p:cTn id="43" dur="750" fill="hold"/>
                                        <p:tgtEl>
                                          <p:spTgt spid="37"/>
                                        </p:tgtEl>
                                        <p:attrNameLst>
                                          <p:attrName>ppt_x</p:attrName>
                                          <p:attrName>ppt_y</p:attrName>
                                        </p:attrNameLst>
                                      </p:cBhvr>
                                      <p:rCtr x="12070" y="0"/>
                                    </p:animMotion>
                                  </p:childTnLst>
                                </p:cTn>
                              </p:par>
                              <p:par>
                                <p:cTn id="44" presetID="1" presetClass="emph" presetSubtype="2" fill="hold" nodeType="withEffect">
                                  <p:stCondLst>
                                    <p:cond delay="0"/>
                                  </p:stCondLst>
                                  <p:childTnLst>
                                    <p:animClr clrSpc="rgb" dir="cw">
                                      <p:cBhvr>
                                        <p:cTn id="45" dur="500" fill="hold"/>
                                        <p:tgtEl>
                                          <p:spTgt spid="37"/>
                                        </p:tgtEl>
                                        <p:attrNameLst>
                                          <p:attrName>fillcolor</p:attrName>
                                        </p:attrNameLst>
                                      </p:cBhvr>
                                      <p:to>
                                        <a:srgbClr val="FF0000"/>
                                      </p:to>
                                    </p:animClr>
                                    <p:set>
                                      <p:cBhvr>
                                        <p:cTn id="46" dur="500" fill="hold"/>
                                        <p:tgtEl>
                                          <p:spTgt spid="37"/>
                                        </p:tgtEl>
                                        <p:attrNameLst>
                                          <p:attrName>fill.type</p:attrName>
                                        </p:attrNameLst>
                                      </p:cBhvr>
                                      <p:to>
                                        <p:strVal val="solid"/>
                                      </p:to>
                                    </p:set>
                                    <p:set>
                                      <p:cBhvr>
                                        <p:cTn id="47" dur="500" fill="hold"/>
                                        <p:tgtEl>
                                          <p:spTgt spid="37"/>
                                        </p:tgtEl>
                                        <p:attrNameLst>
                                          <p:attrName>fill.on</p:attrName>
                                        </p:attrNameLst>
                                      </p:cBhvr>
                                      <p:to>
                                        <p:strVal val="true"/>
                                      </p:to>
                                    </p:set>
                                  </p:childTnLst>
                                </p:cTn>
                              </p:par>
                              <p:par>
                                <p:cTn id="48" presetID="3" presetClass="emph" presetSubtype="2" fill="hold" grpId="1" nodeType="withEffect">
                                  <p:stCondLst>
                                    <p:cond delay="0"/>
                                  </p:stCondLst>
                                  <p:childTnLst>
                                    <p:animClr clrSpc="rgb" dir="cw">
                                      <p:cBhvr override="childStyle">
                                        <p:cTn id="49" dur="500" fill="hold"/>
                                        <p:tgtEl>
                                          <p:spTgt spid="39"/>
                                        </p:tgtEl>
                                        <p:attrNameLst>
                                          <p:attrName>style.color</p:attrName>
                                        </p:attrNameLst>
                                      </p:cBhvr>
                                      <p:to>
                                        <a:srgbClr val="C00000"/>
                                      </p:to>
                                    </p:animClr>
                                  </p:childTnLst>
                                </p:cTn>
                              </p:par>
                              <p:par>
                                <p:cTn id="50" presetID="3" presetClass="emph" presetSubtype="2" fill="hold" grpId="1" nodeType="withEffect">
                                  <p:stCondLst>
                                    <p:cond delay="0"/>
                                  </p:stCondLst>
                                  <p:childTnLst>
                                    <p:animClr clrSpc="rgb" dir="cw">
                                      <p:cBhvr override="childStyle">
                                        <p:cTn id="51" dur="500" fill="hold"/>
                                        <p:tgtEl>
                                          <p:spTgt spid="38"/>
                                        </p:tgtEl>
                                        <p:attrNameLst>
                                          <p:attrName>style.color</p:attrName>
                                        </p:attrNameLst>
                                      </p:cBhvr>
                                      <p:to>
                                        <a:srgbClr val="262626"/>
                                      </p:to>
                                    </p:animClr>
                                  </p:childTnLst>
                                </p:cTn>
                              </p:par>
                              <p:par>
                                <p:cTn id="52" presetID="3" presetClass="emph" presetSubtype="2" fill="hold" grpId="0" nodeType="withEffect">
                                  <p:stCondLst>
                                    <p:cond delay="0"/>
                                  </p:stCondLst>
                                  <p:childTnLst>
                                    <p:animClr clrSpc="rgb" dir="cw">
                                      <p:cBhvr override="childStyle">
                                        <p:cTn id="53" dur="500" fill="hold"/>
                                        <p:tgtEl>
                                          <p:spTgt spid="41"/>
                                        </p:tgtEl>
                                        <p:attrNameLst>
                                          <p:attrName>style.color</p:attrName>
                                        </p:attrNameLst>
                                      </p:cBhvr>
                                      <p:to>
                                        <a:srgbClr val="FFFFFF"/>
                                      </p:to>
                                    </p:animClr>
                                  </p:childTnLst>
                                </p:cTn>
                              </p:par>
                              <p:par>
                                <p:cTn id="54" presetID="3" presetClass="emph" presetSubtype="2" fill="hold" grpId="0" nodeType="withEffect">
                                  <p:stCondLst>
                                    <p:cond delay="0"/>
                                  </p:stCondLst>
                                  <p:childTnLst>
                                    <p:animClr clrSpc="rgb" dir="cw">
                                      <p:cBhvr override="childStyle">
                                        <p:cTn id="55" dur="500" fill="hold"/>
                                        <p:tgtEl>
                                          <p:spTgt spid="40"/>
                                        </p:tgtEl>
                                        <p:attrNameLst>
                                          <p:attrName>style.color</p:attrName>
                                        </p:attrNameLst>
                                      </p:cBhvr>
                                      <p:to>
                                        <a:srgbClr val="FFFFFF"/>
                                      </p:to>
                                    </p:animClr>
                                  </p:childTnLst>
                                </p:cTn>
                              </p:par>
                            </p:childTnLst>
                          </p:cTn>
                        </p:par>
                        <p:par>
                          <p:cTn id="56" fill="hold">
                            <p:stCondLst>
                              <p:cond delay="750"/>
                            </p:stCondLst>
                            <p:childTnLst>
                              <p:par>
                                <p:cTn id="57" presetID="2" presetClass="entr" presetSubtype="4" decel="100000"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750" fill="hold"/>
                                        <p:tgtEl>
                                          <p:spTgt spid="56"/>
                                        </p:tgtEl>
                                        <p:attrNameLst>
                                          <p:attrName>ppt_x</p:attrName>
                                        </p:attrNameLst>
                                      </p:cBhvr>
                                      <p:tavLst>
                                        <p:tav tm="0">
                                          <p:val>
                                            <p:strVal val="#ppt_x"/>
                                          </p:val>
                                        </p:tav>
                                        <p:tav tm="100000">
                                          <p:val>
                                            <p:strVal val="#ppt_x"/>
                                          </p:val>
                                        </p:tav>
                                      </p:tavLst>
                                    </p:anim>
                                    <p:anim calcmode="lin" valueType="num">
                                      <p:cBhvr additive="base">
                                        <p:cTn id="60"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path" presetSubtype="0" decel="100000" fill="hold" grpId="2" nodeType="clickEffect">
                                  <p:stCondLst>
                                    <p:cond delay="0"/>
                                  </p:stCondLst>
                                  <p:childTnLst>
                                    <p:animMotion origin="layout" path="M 0.24154 -0.00116 L 0.00026 0.22615 " pathEditMode="relative" rAng="0" ptsTypes="AA">
                                      <p:cBhvr>
                                        <p:cTn id="64" dur="750" fill="hold"/>
                                        <p:tgtEl>
                                          <p:spTgt spid="37"/>
                                        </p:tgtEl>
                                        <p:attrNameLst>
                                          <p:attrName>ppt_x</p:attrName>
                                          <p:attrName>ppt_y</p:attrName>
                                        </p:attrNameLst>
                                      </p:cBhvr>
                                      <p:rCtr x="-12070" y="11366"/>
                                    </p:animMotion>
                                  </p:childTnLst>
                                </p:cTn>
                              </p:par>
                              <p:par>
                                <p:cTn id="65" presetID="1" presetClass="emph" presetSubtype="2" fill="hold" nodeType="withEffect">
                                  <p:stCondLst>
                                    <p:cond delay="0"/>
                                  </p:stCondLst>
                                  <p:childTnLst>
                                    <p:animClr clrSpc="rgb" dir="cw">
                                      <p:cBhvr>
                                        <p:cTn id="66" dur="500" fill="hold"/>
                                        <p:tgtEl>
                                          <p:spTgt spid="37"/>
                                        </p:tgtEl>
                                        <p:attrNameLst>
                                          <p:attrName>fillcolor</p:attrName>
                                        </p:attrNameLst>
                                      </p:cBhvr>
                                      <p:to>
                                        <a:srgbClr val="FFC000"/>
                                      </p:to>
                                    </p:animClr>
                                    <p:set>
                                      <p:cBhvr>
                                        <p:cTn id="67" dur="500" fill="hold"/>
                                        <p:tgtEl>
                                          <p:spTgt spid="37"/>
                                        </p:tgtEl>
                                        <p:attrNameLst>
                                          <p:attrName>fill.type</p:attrName>
                                        </p:attrNameLst>
                                      </p:cBhvr>
                                      <p:to>
                                        <p:strVal val="solid"/>
                                      </p:to>
                                    </p:set>
                                    <p:set>
                                      <p:cBhvr>
                                        <p:cTn id="68" dur="500" fill="hold"/>
                                        <p:tgtEl>
                                          <p:spTgt spid="37"/>
                                        </p:tgtEl>
                                        <p:attrNameLst>
                                          <p:attrName>fill.on</p:attrName>
                                        </p:attrNameLst>
                                      </p:cBhvr>
                                      <p:to>
                                        <p:strVal val="true"/>
                                      </p:to>
                                    </p:set>
                                  </p:childTnLst>
                                </p:cTn>
                              </p:par>
                              <p:par>
                                <p:cTn id="69" presetID="3" presetClass="emph" presetSubtype="2" fill="hold" grpId="1" nodeType="withEffect">
                                  <p:stCondLst>
                                    <p:cond delay="0"/>
                                  </p:stCondLst>
                                  <p:childTnLst>
                                    <p:animClr clrSpc="rgb" dir="cw">
                                      <p:cBhvr override="childStyle">
                                        <p:cTn id="70" dur="500" fill="hold"/>
                                        <p:tgtEl>
                                          <p:spTgt spid="41"/>
                                        </p:tgtEl>
                                        <p:attrNameLst>
                                          <p:attrName>style.color</p:attrName>
                                        </p:attrNameLst>
                                      </p:cBhvr>
                                      <p:to>
                                        <a:srgbClr val="FF0000"/>
                                      </p:to>
                                    </p:animClr>
                                  </p:childTnLst>
                                </p:cTn>
                              </p:par>
                              <p:par>
                                <p:cTn id="71" presetID="3" presetClass="emph" presetSubtype="2" fill="hold" grpId="1" nodeType="withEffect">
                                  <p:stCondLst>
                                    <p:cond delay="0"/>
                                  </p:stCondLst>
                                  <p:childTnLst>
                                    <p:animClr clrSpc="rgb" dir="cw">
                                      <p:cBhvr override="childStyle">
                                        <p:cTn id="72" dur="500" fill="hold"/>
                                        <p:tgtEl>
                                          <p:spTgt spid="40"/>
                                        </p:tgtEl>
                                        <p:attrNameLst>
                                          <p:attrName>style.color</p:attrName>
                                        </p:attrNameLst>
                                      </p:cBhvr>
                                      <p:to>
                                        <a:srgbClr val="262626"/>
                                      </p:to>
                                    </p:animClr>
                                  </p:childTnLst>
                                </p:cTn>
                              </p:par>
                              <p:par>
                                <p:cTn id="73" presetID="3" presetClass="emph" presetSubtype="2" fill="hold" grpId="0" nodeType="withEffect">
                                  <p:stCondLst>
                                    <p:cond delay="0"/>
                                  </p:stCondLst>
                                  <p:childTnLst>
                                    <p:animClr clrSpc="rgb" dir="cw">
                                      <p:cBhvr override="childStyle">
                                        <p:cTn id="74" dur="500" fill="hold"/>
                                        <p:tgtEl>
                                          <p:spTgt spid="43"/>
                                        </p:tgtEl>
                                        <p:attrNameLst>
                                          <p:attrName>style.color</p:attrName>
                                        </p:attrNameLst>
                                      </p:cBhvr>
                                      <p:to>
                                        <a:srgbClr val="FFFFFF"/>
                                      </p:to>
                                    </p:animClr>
                                  </p:childTnLst>
                                </p:cTn>
                              </p:par>
                              <p:par>
                                <p:cTn id="75" presetID="3" presetClass="emph" presetSubtype="2" fill="hold" grpId="0" nodeType="withEffect">
                                  <p:stCondLst>
                                    <p:cond delay="0"/>
                                  </p:stCondLst>
                                  <p:childTnLst>
                                    <p:animClr clrSpc="rgb" dir="cw">
                                      <p:cBhvr override="childStyle">
                                        <p:cTn id="76" dur="500" fill="hold"/>
                                        <p:tgtEl>
                                          <p:spTgt spid="42"/>
                                        </p:tgtEl>
                                        <p:attrNameLst>
                                          <p:attrName>style.color</p:attrName>
                                        </p:attrNameLst>
                                      </p:cBhvr>
                                      <p:to>
                                        <a:srgbClr val="FFFFFF"/>
                                      </p:to>
                                    </p:animClr>
                                  </p:childTnLst>
                                </p:cTn>
                              </p:par>
                            </p:childTnLst>
                          </p:cTn>
                        </p:par>
                        <p:par>
                          <p:cTn id="77" fill="hold">
                            <p:stCondLst>
                              <p:cond delay="750"/>
                            </p:stCondLst>
                            <p:childTnLst>
                              <p:par>
                                <p:cTn id="78" presetID="2" presetClass="entr" presetSubtype="4" decel="100000"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 calcmode="lin" valueType="num">
                                      <p:cBhvr additive="base">
                                        <p:cTn id="80" dur="750" fill="hold"/>
                                        <p:tgtEl>
                                          <p:spTgt spid="57"/>
                                        </p:tgtEl>
                                        <p:attrNameLst>
                                          <p:attrName>ppt_x</p:attrName>
                                        </p:attrNameLst>
                                      </p:cBhvr>
                                      <p:tavLst>
                                        <p:tav tm="0">
                                          <p:val>
                                            <p:strVal val="#ppt_x"/>
                                          </p:val>
                                        </p:tav>
                                        <p:tav tm="100000">
                                          <p:val>
                                            <p:strVal val="#ppt_x"/>
                                          </p:val>
                                        </p:tav>
                                      </p:tavLst>
                                    </p:anim>
                                    <p:anim calcmode="lin" valueType="num">
                                      <p:cBhvr additive="base">
                                        <p:cTn id="81" dur="75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63" presetClass="path" presetSubtype="0" decel="100000" fill="hold" grpId="3" nodeType="clickEffect">
                                  <p:stCondLst>
                                    <p:cond delay="0"/>
                                  </p:stCondLst>
                                  <p:childTnLst>
                                    <p:animMotion origin="layout" path="M 0.00026 0.22523 L 0.24063 0.22523 " pathEditMode="relative" rAng="0" ptsTypes="AA">
                                      <p:cBhvr>
                                        <p:cTn id="85" dur="750" fill="hold"/>
                                        <p:tgtEl>
                                          <p:spTgt spid="37"/>
                                        </p:tgtEl>
                                        <p:attrNameLst>
                                          <p:attrName>ppt_x</p:attrName>
                                          <p:attrName>ppt_y</p:attrName>
                                        </p:attrNameLst>
                                      </p:cBhvr>
                                      <p:rCtr x="12018" y="0"/>
                                    </p:animMotion>
                                  </p:childTnLst>
                                </p:cTn>
                              </p:par>
                              <p:par>
                                <p:cTn id="86" presetID="1" presetClass="emph" presetSubtype="2" fill="hold" nodeType="withEffect">
                                  <p:stCondLst>
                                    <p:cond delay="0"/>
                                  </p:stCondLst>
                                  <p:childTnLst>
                                    <p:animClr clrSpc="rgb" dir="cw">
                                      <p:cBhvr>
                                        <p:cTn id="87" dur="500" fill="hold"/>
                                        <p:tgtEl>
                                          <p:spTgt spid="37"/>
                                        </p:tgtEl>
                                        <p:attrNameLst>
                                          <p:attrName>fillcolor</p:attrName>
                                        </p:attrNameLst>
                                      </p:cBhvr>
                                      <p:to>
                                        <a:srgbClr val="92D050"/>
                                      </p:to>
                                    </p:animClr>
                                    <p:set>
                                      <p:cBhvr>
                                        <p:cTn id="88" dur="500" fill="hold"/>
                                        <p:tgtEl>
                                          <p:spTgt spid="37"/>
                                        </p:tgtEl>
                                        <p:attrNameLst>
                                          <p:attrName>fill.type</p:attrName>
                                        </p:attrNameLst>
                                      </p:cBhvr>
                                      <p:to>
                                        <p:strVal val="solid"/>
                                      </p:to>
                                    </p:set>
                                    <p:set>
                                      <p:cBhvr>
                                        <p:cTn id="89" dur="500" fill="hold"/>
                                        <p:tgtEl>
                                          <p:spTgt spid="37"/>
                                        </p:tgtEl>
                                        <p:attrNameLst>
                                          <p:attrName>fill.on</p:attrName>
                                        </p:attrNameLst>
                                      </p:cBhvr>
                                      <p:to>
                                        <p:strVal val="true"/>
                                      </p:to>
                                    </p:set>
                                  </p:childTnLst>
                                </p:cTn>
                              </p:par>
                              <p:par>
                                <p:cTn id="90" presetID="3" presetClass="emph" presetSubtype="2" fill="hold" grpId="1" nodeType="withEffect">
                                  <p:stCondLst>
                                    <p:cond delay="0"/>
                                  </p:stCondLst>
                                  <p:childTnLst>
                                    <p:animClr clrSpc="rgb" dir="cw">
                                      <p:cBhvr override="childStyle">
                                        <p:cTn id="91" dur="500" fill="hold"/>
                                        <p:tgtEl>
                                          <p:spTgt spid="43"/>
                                        </p:tgtEl>
                                        <p:attrNameLst>
                                          <p:attrName>style.color</p:attrName>
                                        </p:attrNameLst>
                                      </p:cBhvr>
                                      <p:to>
                                        <a:srgbClr val="FFC000"/>
                                      </p:to>
                                    </p:animClr>
                                  </p:childTnLst>
                                </p:cTn>
                              </p:par>
                              <p:par>
                                <p:cTn id="92" presetID="3" presetClass="emph" presetSubtype="2" fill="hold" grpId="1" nodeType="withEffect">
                                  <p:stCondLst>
                                    <p:cond delay="0"/>
                                  </p:stCondLst>
                                  <p:childTnLst>
                                    <p:animClr clrSpc="rgb" dir="cw">
                                      <p:cBhvr override="childStyle">
                                        <p:cTn id="93" dur="500" fill="hold"/>
                                        <p:tgtEl>
                                          <p:spTgt spid="42"/>
                                        </p:tgtEl>
                                        <p:attrNameLst>
                                          <p:attrName>style.color</p:attrName>
                                        </p:attrNameLst>
                                      </p:cBhvr>
                                      <p:to>
                                        <a:srgbClr val="262626"/>
                                      </p:to>
                                    </p:animClr>
                                  </p:childTnLst>
                                </p:cTn>
                              </p:par>
                              <p:par>
                                <p:cTn id="94" presetID="3" presetClass="emph" presetSubtype="2" fill="hold" grpId="0" nodeType="withEffect">
                                  <p:stCondLst>
                                    <p:cond delay="0"/>
                                  </p:stCondLst>
                                  <p:childTnLst>
                                    <p:animClr clrSpc="rgb" dir="cw">
                                      <p:cBhvr override="childStyle">
                                        <p:cTn id="95" dur="500" fill="hold"/>
                                        <p:tgtEl>
                                          <p:spTgt spid="45"/>
                                        </p:tgtEl>
                                        <p:attrNameLst>
                                          <p:attrName>style.color</p:attrName>
                                        </p:attrNameLst>
                                      </p:cBhvr>
                                      <p:to>
                                        <a:srgbClr val="FFFFFF"/>
                                      </p:to>
                                    </p:animClr>
                                  </p:childTnLst>
                                </p:cTn>
                              </p:par>
                              <p:par>
                                <p:cTn id="96" presetID="3" presetClass="emph" presetSubtype="2" fill="hold" grpId="0" nodeType="withEffect">
                                  <p:stCondLst>
                                    <p:cond delay="0"/>
                                  </p:stCondLst>
                                  <p:childTnLst>
                                    <p:animClr clrSpc="rgb" dir="cw">
                                      <p:cBhvr override="childStyle">
                                        <p:cTn id="97" dur="500" fill="hold"/>
                                        <p:tgtEl>
                                          <p:spTgt spid="44"/>
                                        </p:tgtEl>
                                        <p:attrNameLst>
                                          <p:attrName>style.color</p:attrName>
                                        </p:attrNameLst>
                                      </p:cBhvr>
                                      <p:to>
                                        <a:srgbClr val="FFFFFF"/>
                                      </p:to>
                                    </p:animClr>
                                  </p:childTnLst>
                                </p:cTn>
                              </p:par>
                            </p:childTnLst>
                          </p:cTn>
                        </p:par>
                        <p:par>
                          <p:cTn id="98" fill="hold">
                            <p:stCondLst>
                              <p:cond delay="750"/>
                            </p:stCondLst>
                            <p:childTnLst>
                              <p:par>
                                <p:cTn id="99" presetID="2" presetClass="entr" presetSubtype="4" decel="100000" fill="hold" grpId="0" nodeType="afterEffect">
                                  <p:stCondLst>
                                    <p:cond delay="0"/>
                                  </p:stCondLst>
                                  <p:childTnLst>
                                    <p:set>
                                      <p:cBhvr>
                                        <p:cTn id="100" dur="1" fill="hold">
                                          <p:stCondLst>
                                            <p:cond delay="0"/>
                                          </p:stCondLst>
                                        </p:cTn>
                                        <p:tgtEl>
                                          <p:spTgt spid="54"/>
                                        </p:tgtEl>
                                        <p:attrNameLst>
                                          <p:attrName>style.visibility</p:attrName>
                                        </p:attrNameLst>
                                      </p:cBhvr>
                                      <p:to>
                                        <p:strVal val="visible"/>
                                      </p:to>
                                    </p:set>
                                    <p:anim calcmode="lin" valueType="num">
                                      <p:cBhvr additive="base">
                                        <p:cTn id="101" dur="750" fill="hold"/>
                                        <p:tgtEl>
                                          <p:spTgt spid="54"/>
                                        </p:tgtEl>
                                        <p:attrNameLst>
                                          <p:attrName>ppt_x</p:attrName>
                                        </p:attrNameLst>
                                      </p:cBhvr>
                                      <p:tavLst>
                                        <p:tav tm="0">
                                          <p:val>
                                            <p:strVal val="#ppt_x"/>
                                          </p:val>
                                        </p:tav>
                                        <p:tav tm="100000">
                                          <p:val>
                                            <p:strVal val="#ppt_x"/>
                                          </p:val>
                                        </p:tav>
                                      </p:tavLst>
                                    </p:anim>
                                    <p:anim calcmode="lin" valueType="num">
                                      <p:cBhvr additive="base">
                                        <p:cTn id="102" dur="75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path" presetSubtype="0" decel="100000" fill="hold" grpId="4" nodeType="clickEffect">
                                  <p:stCondLst>
                                    <p:cond delay="0"/>
                                  </p:stCondLst>
                                  <p:childTnLst>
                                    <p:animMotion origin="layout" path="M 0.24063 0.22523 L -2.5E-6 0.44907 " pathEditMode="relative" rAng="0" ptsTypes="AA">
                                      <p:cBhvr>
                                        <p:cTn id="106" dur="750" fill="hold"/>
                                        <p:tgtEl>
                                          <p:spTgt spid="37"/>
                                        </p:tgtEl>
                                        <p:attrNameLst>
                                          <p:attrName>ppt_x</p:attrName>
                                          <p:attrName>ppt_y</p:attrName>
                                        </p:attrNameLst>
                                      </p:cBhvr>
                                      <p:rCtr x="-12031" y="11181"/>
                                    </p:animMotion>
                                  </p:childTnLst>
                                </p:cTn>
                              </p:par>
                              <p:par>
                                <p:cTn id="107" presetID="1" presetClass="emph" presetSubtype="2" fill="hold" nodeType="withEffect">
                                  <p:stCondLst>
                                    <p:cond delay="0"/>
                                  </p:stCondLst>
                                  <p:childTnLst>
                                    <p:animClr clrSpc="rgb" dir="cw">
                                      <p:cBhvr>
                                        <p:cTn id="108" dur="500" fill="hold"/>
                                        <p:tgtEl>
                                          <p:spTgt spid="37"/>
                                        </p:tgtEl>
                                        <p:attrNameLst>
                                          <p:attrName>fillcolor</p:attrName>
                                        </p:attrNameLst>
                                      </p:cBhvr>
                                      <p:to>
                                        <a:srgbClr val="00B050"/>
                                      </p:to>
                                    </p:animClr>
                                    <p:set>
                                      <p:cBhvr>
                                        <p:cTn id="109" dur="500" fill="hold"/>
                                        <p:tgtEl>
                                          <p:spTgt spid="37"/>
                                        </p:tgtEl>
                                        <p:attrNameLst>
                                          <p:attrName>fill.type</p:attrName>
                                        </p:attrNameLst>
                                      </p:cBhvr>
                                      <p:to>
                                        <p:strVal val="solid"/>
                                      </p:to>
                                    </p:set>
                                    <p:set>
                                      <p:cBhvr>
                                        <p:cTn id="110" dur="500" fill="hold"/>
                                        <p:tgtEl>
                                          <p:spTgt spid="37"/>
                                        </p:tgtEl>
                                        <p:attrNameLst>
                                          <p:attrName>fill.on</p:attrName>
                                        </p:attrNameLst>
                                      </p:cBhvr>
                                      <p:to>
                                        <p:strVal val="true"/>
                                      </p:to>
                                    </p:set>
                                  </p:childTnLst>
                                </p:cTn>
                              </p:par>
                              <p:par>
                                <p:cTn id="111" presetID="3" presetClass="emph" presetSubtype="2" fill="hold" grpId="1" nodeType="withEffect">
                                  <p:stCondLst>
                                    <p:cond delay="0"/>
                                  </p:stCondLst>
                                  <p:childTnLst>
                                    <p:animClr clrSpc="rgb" dir="cw">
                                      <p:cBhvr override="childStyle">
                                        <p:cTn id="112" dur="500" fill="hold"/>
                                        <p:tgtEl>
                                          <p:spTgt spid="45"/>
                                        </p:tgtEl>
                                        <p:attrNameLst>
                                          <p:attrName>style.color</p:attrName>
                                        </p:attrNameLst>
                                      </p:cBhvr>
                                      <p:to>
                                        <a:srgbClr val="92D050"/>
                                      </p:to>
                                    </p:animClr>
                                  </p:childTnLst>
                                </p:cTn>
                              </p:par>
                              <p:par>
                                <p:cTn id="113" presetID="3" presetClass="emph" presetSubtype="2" fill="hold" grpId="1" nodeType="withEffect">
                                  <p:stCondLst>
                                    <p:cond delay="0"/>
                                  </p:stCondLst>
                                  <p:childTnLst>
                                    <p:animClr clrSpc="rgb" dir="cw">
                                      <p:cBhvr override="childStyle">
                                        <p:cTn id="114" dur="500" fill="hold"/>
                                        <p:tgtEl>
                                          <p:spTgt spid="44"/>
                                        </p:tgtEl>
                                        <p:attrNameLst>
                                          <p:attrName>style.color</p:attrName>
                                        </p:attrNameLst>
                                      </p:cBhvr>
                                      <p:to>
                                        <a:srgbClr val="262626"/>
                                      </p:to>
                                    </p:animClr>
                                  </p:childTnLst>
                                </p:cTn>
                              </p:par>
                              <p:par>
                                <p:cTn id="115" presetID="3" presetClass="emph" presetSubtype="2" fill="hold" grpId="0" nodeType="withEffect">
                                  <p:stCondLst>
                                    <p:cond delay="0"/>
                                  </p:stCondLst>
                                  <p:childTnLst>
                                    <p:animClr clrSpc="rgb" dir="cw">
                                      <p:cBhvr override="childStyle">
                                        <p:cTn id="116" dur="500" fill="hold"/>
                                        <p:tgtEl>
                                          <p:spTgt spid="47"/>
                                        </p:tgtEl>
                                        <p:attrNameLst>
                                          <p:attrName>style.color</p:attrName>
                                        </p:attrNameLst>
                                      </p:cBhvr>
                                      <p:to>
                                        <a:srgbClr val="FFFFFF"/>
                                      </p:to>
                                    </p:animClr>
                                  </p:childTnLst>
                                </p:cTn>
                              </p:par>
                              <p:par>
                                <p:cTn id="117" presetID="3" presetClass="emph" presetSubtype="2" fill="hold" grpId="0" nodeType="withEffect">
                                  <p:stCondLst>
                                    <p:cond delay="0"/>
                                  </p:stCondLst>
                                  <p:childTnLst>
                                    <p:animClr clrSpc="rgb" dir="cw">
                                      <p:cBhvr override="childStyle">
                                        <p:cTn id="118" dur="500" fill="hold"/>
                                        <p:tgtEl>
                                          <p:spTgt spid="46"/>
                                        </p:tgtEl>
                                        <p:attrNameLst>
                                          <p:attrName>style.color</p:attrName>
                                        </p:attrNameLst>
                                      </p:cBhvr>
                                      <p:to>
                                        <a:srgbClr val="FFFFFF"/>
                                      </p:to>
                                    </p:animClr>
                                  </p:childTnLst>
                                </p:cTn>
                              </p:par>
                            </p:childTnLst>
                          </p:cTn>
                        </p:par>
                        <p:par>
                          <p:cTn id="119" fill="hold">
                            <p:stCondLst>
                              <p:cond delay="750"/>
                            </p:stCondLst>
                            <p:childTnLst>
                              <p:par>
                                <p:cTn id="120" presetID="2" presetClass="entr" presetSubtype="4" decel="100000" fill="hold" grpId="0" nodeType="afterEffect">
                                  <p:stCondLst>
                                    <p:cond delay="0"/>
                                  </p:stCondLst>
                                  <p:childTnLst>
                                    <p:set>
                                      <p:cBhvr>
                                        <p:cTn id="121" dur="1" fill="hold">
                                          <p:stCondLst>
                                            <p:cond delay="0"/>
                                          </p:stCondLst>
                                        </p:cTn>
                                        <p:tgtEl>
                                          <p:spTgt spid="58"/>
                                        </p:tgtEl>
                                        <p:attrNameLst>
                                          <p:attrName>style.visibility</p:attrName>
                                        </p:attrNameLst>
                                      </p:cBhvr>
                                      <p:to>
                                        <p:strVal val="visible"/>
                                      </p:to>
                                    </p:set>
                                    <p:anim calcmode="lin" valueType="num">
                                      <p:cBhvr additive="base">
                                        <p:cTn id="122" dur="750" fill="hold"/>
                                        <p:tgtEl>
                                          <p:spTgt spid="58"/>
                                        </p:tgtEl>
                                        <p:attrNameLst>
                                          <p:attrName>ppt_x</p:attrName>
                                        </p:attrNameLst>
                                      </p:cBhvr>
                                      <p:tavLst>
                                        <p:tav tm="0">
                                          <p:val>
                                            <p:strVal val="#ppt_x"/>
                                          </p:val>
                                        </p:tav>
                                        <p:tav tm="100000">
                                          <p:val>
                                            <p:strVal val="#ppt_x"/>
                                          </p:val>
                                        </p:tav>
                                      </p:tavLst>
                                    </p:anim>
                                    <p:anim calcmode="lin" valueType="num">
                                      <p:cBhvr additive="base">
                                        <p:cTn id="123" dur="75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63" presetClass="path" presetSubtype="0" decel="100000" fill="hold" grpId="5" nodeType="clickEffect">
                                  <p:stCondLst>
                                    <p:cond delay="0"/>
                                  </p:stCondLst>
                                  <p:childTnLst>
                                    <p:animMotion origin="layout" path="M -2.5E-6 0.44907 L 0.24115 0.45023 " pathEditMode="relative" rAng="0" ptsTypes="AA">
                                      <p:cBhvr>
                                        <p:cTn id="127" dur="750" fill="hold"/>
                                        <p:tgtEl>
                                          <p:spTgt spid="37"/>
                                        </p:tgtEl>
                                        <p:attrNameLst>
                                          <p:attrName>ppt_x</p:attrName>
                                          <p:attrName>ppt_y</p:attrName>
                                        </p:attrNameLst>
                                      </p:cBhvr>
                                      <p:rCtr x="12057" y="46"/>
                                    </p:animMotion>
                                  </p:childTnLst>
                                </p:cTn>
                              </p:par>
                              <p:par>
                                <p:cTn id="128" presetID="1" presetClass="emph" presetSubtype="2" fill="hold" nodeType="withEffect">
                                  <p:stCondLst>
                                    <p:cond delay="0"/>
                                  </p:stCondLst>
                                  <p:childTnLst>
                                    <p:animClr clrSpc="rgb" dir="cw">
                                      <p:cBhvr>
                                        <p:cTn id="129" dur="500" fill="hold"/>
                                        <p:tgtEl>
                                          <p:spTgt spid="37"/>
                                        </p:tgtEl>
                                        <p:attrNameLst>
                                          <p:attrName>fillcolor</p:attrName>
                                        </p:attrNameLst>
                                      </p:cBhvr>
                                      <p:to>
                                        <a:srgbClr val="00B0F0"/>
                                      </p:to>
                                    </p:animClr>
                                    <p:set>
                                      <p:cBhvr>
                                        <p:cTn id="130" dur="500" fill="hold"/>
                                        <p:tgtEl>
                                          <p:spTgt spid="37"/>
                                        </p:tgtEl>
                                        <p:attrNameLst>
                                          <p:attrName>fill.type</p:attrName>
                                        </p:attrNameLst>
                                      </p:cBhvr>
                                      <p:to>
                                        <p:strVal val="solid"/>
                                      </p:to>
                                    </p:set>
                                    <p:set>
                                      <p:cBhvr>
                                        <p:cTn id="131" dur="500" fill="hold"/>
                                        <p:tgtEl>
                                          <p:spTgt spid="37"/>
                                        </p:tgtEl>
                                        <p:attrNameLst>
                                          <p:attrName>fill.on</p:attrName>
                                        </p:attrNameLst>
                                      </p:cBhvr>
                                      <p:to>
                                        <p:strVal val="true"/>
                                      </p:to>
                                    </p:set>
                                  </p:childTnLst>
                                </p:cTn>
                              </p:par>
                              <p:par>
                                <p:cTn id="132" presetID="3" presetClass="emph" presetSubtype="2" fill="hold" grpId="1" nodeType="withEffect">
                                  <p:stCondLst>
                                    <p:cond delay="0"/>
                                  </p:stCondLst>
                                  <p:childTnLst>
                                    <p:animClr clrSpc="rgb" dir="cw">
                                      <p:cBhvr override="childStyle">
                                        <p:cTn id="133" dur="500" fill="hold"/>
                                        <p:tgtEl>
                                          <p:spTgt spid="47"/>
                                        </p:tgtEl>
                                        <p:attrNameLst>
                                          <p:attrName>style.color</p:attrName>
                                        </p:attrNameLst>
                                      </p:cBhvr>
                                      <p:to>
                                        <a:srgbClr val="00B050"/>
                                      </p:to>
                                    </p:animClr>
                                  </p:childTnLst>
                                </p:cTn>
                              </p:par>
                              <p:par>
                                <p:cTn id="134" presetID="3" presetClass="emph" presetSubtype="2" fill="hold" grpId="1" nodeType="withEffect">
                                  <p:stCondLst>
                                    <p:cond delay="0"/>
                                  </p:stCondLst>
                                  <p:childTnLst>
                                    <p:animClr clrSpc="rgb" dir="cw">
                                      <p:cBhvr override="childStyle">
                                        <p:cTn id="135" dur="500" fill="hold"/>
                                        <p:tgtEl>
                                          <p:spTgt spid="46"/>
                                        </p:tgtEl>
                                        <p:attrNameLst>
                                          <p:attrName>style.color</p:attrName>
                                        </p:attrNameLst>
                                      </p:cBhvr>
                                      <p:to>
                                        <a:srgbClr val="262626"/>
                                      </p:to>
                                    </p:animClr>
                                  </p:childTnLst>
                                </p:cTn>
                              </p:par>
                              <p:par>
                                <p:cTn id="136" presetID="3" presetClass="emph" presetSubtype="2" fill="hold" grpId="0" nodeType="withEffect">
                                  <p:stCondLst>
                                    <p:cond delay="0"/>
                                  </p:stCondLst>
                                  <p:childTnLst>
                                    <p:animClr clrSpc="rgb" dir="cw">
                                      <p:cBhvr override="childStyle">
                                        <p:cTn id="137" dur="500" fill="hold"/>
                                        <p:tgtEl>
                                          <p:spTgt spid="49"/>
                                        </p:tgtEl>
                                        <p:attrNameLst>
                                          <p:attrName>style.color</p:attrName>
                                        </p:attrNameLst>
                                      </p:cBhvr>
                                      <p:to>
                                        <a:srgbClr val="FFFFFF"/>
                                      </p:to>
                                    </p:animClr>
                                  </p:childTnLst>
                                </p:cTn>
                              </p:par>
                            </p:childTnLst>
                          </p:cTn>
                        </p:par>
                        <p:par>
                          <p:cTn id="138" fill="hold">
                            <p:stCondLst>
                              <p:cond delay="750"/>
                            </p:stCondLst>
                            <p:childTnLst>
                              <p:par>
                                <p:cTn id="139" presetID="2" presetClass="entr" presetSubtype="4" decel="100000" fill="hold" grpId="0" nodeType="afterEffect">
                                  <p:stCondLst>
                                    <p:cond delay="0"/>
                                  </p:stCondLst>
                                  <p:childTnLst>
                                    <p:set>
                                      <p:cBhvr>
                                        <p:cTn id="140" dur="1" fill="hold">
                                          <p:stCondLst>
                                            <p:cond delay="0"/>
                                          </p:stCondLst>
                                        </p:cTn>
                                        <p:tgtEl>
                                          <p:spTgt spid="59"/>
                                        </p:tgtEl>
                                        <p:attrNameLst>
                                          <p:attrName>style.visibility</p:attrName>
                                        </p:attrNameLst>
                                      </p:cBhvr>
                                      <p:to>
                                        <p:strVal val="visible"/>
                                      </p:to>
                                    </p:set>
                                    <p:anim calcmode="lin" valueType="num">
                                      <p:cBhvr additive="base">
                                        <p:cTn id="141" dur="750" fill="hold"/>
                                        <p:tgtEl>
                                          <p:spTgt spid="59"/>
                                        </p:tgtEl>
                                        <p:attrNameLst>
                                          <p:attrName>ppt_x</p:attrName>
                                        </p:attrNameLst>
                                      </p:cBhvr>
                                      <p:tavLst>
                                        <p:tav tm="0">
                                          <p:val>
                                            <p:strVal val="#ppt_x"/>
                                          </p:val>
                                        </p:tav>
                                        <p:tav tm="100000">
                                          <p:val>
                                            <p:strVal val="#ppt_x"/>
                                          </p:val>
                                        </p:tav>
                                      </p:tavLst>
                                    </p:anim>
                                    <p:anim calcmode="lin" valueType="num">
                                      <p:cBhvr additive="base">
                                        <p:cTn id="142" dur="750" fill="hold"/>
                                        <p:tgtEl>
                                          <p:spTgt spid="59"/>
                                        </p:tgtEl>
                                        <p:attrNameLst>
                                          <p:attrName>ppt_y</p:attrName>
                                        </p:attrNameLst>
                                      </p:cBhvr>
                                      <p:tavLst>
                                        <p:tav tm="0">
                                          <p:val>
                                            <p:strVal val="1+#ppt_h/2"/>
                                          </p:val>
                                        </p:tav>
                                        <p:tav tm="100000">
                                          <p:val>
                                            <p:strVal val="#ppt_y"/>
                                          </p:val>
                                        </p:tav>
                                      </p:tavLst>
                                    </p:anim>
                                  </p:childTnLst>
                                </p:cTn>
                              </p:par>
                              <p:par>
                                <p:cTn id="143" presetID="1" presetClass="emph" presetSubtype="2" fill="hold" nodeType="withEffect">
                                  <p:stCondLst>
                                    <p:cond delay="0"/>
                                  </p:stCondLst>
                                  <p:childTnLst>
                                    <p:animClr clrSpc="rgb" dir="cw">
                                      <p:cBhvr>
                                        <p:cTn id="144" dur="500" fill="hold"/>
                                        <p:tgtEl>
                                          <p:spTgt spid="37"/>
                                        </p:tgtEl>
                                        <p:attrNameLst>
                                          <p:attrName>fillcolor</p:attrName>
                                        </p:attrNameLst>
                                      </p:cBhvr>
                                      <p:to>
                                        <a:srgbClr val="00B0F0"/>
                                      </p:to>
                                    </p:animClr>
                                    <p:set>
                                      <p:cBhvr>
                                        <p:cTn id="145" dur="500" fill="hold"/>
                                        <p:tgtEl>
                                          <p:spTgt spid="37"/>
                                        </p:tgtEl>
                                        <p:attrNameLst>
                                          <p:attrName>fill.type</p:attrName>
                                        </p:attrNameLst>
                                      </p:cBhvr>
                                      <p:to>
                                        <p:strVal val="solid"/>
                                      </p:to>
                                    </p:set>
                                    <p:set>
                                      <p:cBhvr>
                                        <p:cTn id="146" dur="500" fill="hold"/>
                                        <p:tgtEl>
                                          <p:spTgt spid="37"/>
                                        </p:tgtEl>
                                        <p:attrNameLst>
                                          <p:attrName>fill.on</p:attrName>
                                        </p:attrNameLst>
                                      </p:cBhvr>
                                      <p:to>
                                        <p:strVal val="true"/>
                                      </p:to>
                                    </p:set>
                                  </p:childTnLst>
                                </p:cTn>
                              </p:par>
                              <p:par>
                                <p:cTn id="147" presetID="3" presetClass="emph" presetSubtype="2" fill="hold" grpId="1" nodeType="withEffect">
                                  <p:stCondLst>
                                    <p:cond delay="0"/>
                                  </p:stCondLst>
                                  <p:childTnLst>
                                    <p:animClr clrSpc="rgb" dir="cw">
                                      <p:cBhvr override="childStyle">
                                        <p:cTn id="148" dur="500" fill="hold"/>
                                        <p:tgtEl>
                                          <p:spTgt spid="49"/>
                                        </p:tgtEl>
                                        <p:attrNameLst>
                                          <p:attrName>style.color</p:attrName>
                                        </p:attrNameLst>
                                      </p:cBhvr>
                                      <p:to>
                                        <a:srgbClr val="FFFFFF"/>
                                      </p:to>
                                    </p:animClr>
                                  </p:childTnLst>
                                </p:cTn>
                              </p:par>
                              <p:par>
                                <p:cTn id="149" presetID="3" presetClass="emph" presetSubtype="2" fill="hold" grpId="1" nodeType="withEffect">
                                  <p:stCondLst>
                                    <p:cond delay="0"/>
                                  </p:stCondLst>
                                  <p:childTnLst>
                                    <p:animClr clrSpc="rgb" dir="cw">
                                      <p:cBhvr override="childStyle">
                                        <p:cTn id="150" dur="2000" fill="hold"/>
                                        <p:tgtEl>
                                          <p:spTgt spid="48"/>
                                        </p:tgtEl>
                                        <p:attrNameLst>
                                          <p:attrName>style.color</p:attrName>
                                        </p:attrNameLst>
                                      </p:cBhvr>
                                      <p:to>
                                        <a:srgbClr val="FFFFFF"/>
                                      </p:to>
                                    </p:animClr>
                                  </p:childTnLst>
                                </p:cTn>
                              </p:par>
                              <p:par>
                                <p:cTn id="151" presetID="1" presetClass="emph" presetSubtype="2" fill="hold" nodeType="withEffect">
                                  <p:stCondLst>
                                    <p:cond delay="0"/>
                                  </p:stCondLst>
                                  <p:childTnLst>
                                    <p:animClr clrSpc="rgb" dir="cw">
                                      <p:cBhvr>
                                        <p:cTn id="152" dur="500" fill="hold"/>
                                        <p:tgtEl>
                                          <p:spTgt spid="37"/>
                                        </p:tgtEl>
                                        <p:attrNameLst>
                                          <p:attrName>fillcolor</p:attrName>
                                        </p:attrNameLst>
                                      </p:cBhvr>
                                      <p:to>
                                        <a:srgbClr val="00B0F0"/>
                                      </p:to>
                                    </p:animClr>
                                    <p:set>
                                      <p:cBhvr>
                                        <p:cTn id="153" dur="500" fill="hold"/>
                                        <p:tgtEl>
                                          <p:spTgt spid="37"/>
                                        </p:tgtEl>
                                        <p:attrNameLst>
                                          <p:attrName>fill.type</p:attrName>
                                        </p:attrNameLst>
                                      </p:cBhvr>
                                      <p:to>
                                        <p:strVal val="solid"/>
                                      </p:to>
                                    </p:set>
                                    <p:set>
                                      <p:cBhvr>
                                        <p:cTn id="154" dur="500" fill="hold"/>
                                        <p:tgtEl>
                                          <p:spTgt spid="37"/>
                                        </p:tgtEl>
                                        <p:attrNameLst>
                                          <p:attrName>fill.on</p:attrName>
                                        </p:attrNameLst>
                                      </p:cBhvr>
                                      <p:to>
                                        <p:strVal val="true"/>
                                      </p:to>
                                    </p:set>
                                  </p:childTnLst>
                                </p:cTn>
                              </p:par>
                              <p:par>
                                <p:cTn id="155" presetID="2" presetClass="entr" presetSubtype="4" decel="100000" fill="hold" grpId="0" nodeType="withEffect">
                                  <p:stCondLst>
                                    <p:cond delay="250"/>
                                  </p:stCondLst>
                                  <p:childTnLst>
                                    <p:set>
                                      <p:cBhvr>
                                        <p:cTn id="156" dur="1" fill="hold">
                                          <p:stCondLst>
                                            <p:cond delay="0"/>
                                          </p:stCondLst>
                                        </p:cTn>
                                        <p:tgtEl>
                                          <p:spTgt spid="32"/>
                                        </p:tgtEl>
                                        <p:attrNameLst>
                                          <p:attrName>style.visibility</p:attrName>
                                        </p:attrNameLst>
                                      </p:cBhvr>
                                      <p:to>
                                        <p:strVal val="visible"/>
                                      </p:to>
                                    </p:set>
                                    <p:anim calcmode="lin" valueType="num">
                                      <p:cBhvr additive="base">
                                        <p:cTn id="157" dur="750" fill="hold"/>
                                        <p:tgtEl>
                                          <p:spTgt spid="32"/>
                                        </p:tgtEl>
                                        <p:attrNameLst>
                                          <p:attrName>ppt_x</p:attrName>
                                        </p:attrNameLst>
                                      </p:cBhvr>
                                      <p:tavLst>
                                        <p:tav tm="0">
                                          <p:val>
                                            <p:strVal val="#ppt_x"/>
                                          </p:val>
                                        </p:tav>
                                        <p:tav tm="100000">
                                          <p:val>
                                            <p:strVal val="#ppt_x"/>
                                          </p:val>
                                        </p:tav>
                                      </p:tavLst>
                                    </p:anim>
                                    <p:anim calcmode="lin" valueType="num">
                                      <p:cBhvr additive="base">
                                        <p:cTn id="158" dur="750" fill="hold"/>
                                        <p:tgtEl>
                                          <p:spTgt spid="32"/>
                                        </p:tgtEl>
                                        <p:attrNameLst>
                                          <p:attrName>ppt_y</p:attrName>
                                        </p:attrNameLst>
                                      </p:cBhvr>
                                      <p:tavLst>
                                        <p:tav tm="0">
                                          <p:val>
                                            <p:strVal val="1+#ppt_h/2"/>
                                          </p:val>
                                        </p:tav>
                                        <p:tav tm="100000">
                                          <p:val>
                                            <p:strVal val="#ppt_y"/>
                                          </p:val>
                                        </p:tav>
                                      </p:tavLst>
                                    </p:anim>
                                  </p:childTnLst>
                                </p:cTn>
                              </p:par>
                              <p:par>
                                <p:cTn id="159" presetID="2" presetClass="entr" presetSubtype="4" decel="100000" fill="hold" grpId="0" nodeType="withEffect">
                                  <p:stCondLst>
                                    <p:cond delay="250"/>
                                  </p:stCondLst>
                                  <p:childTnLst>
                                    <p:set>
                                      <p:cBhvr>
                                        <p:cTn id="160" dur="1" fill="hold">
                                          <p:stCondLst>
                                            <p:cond delay="0"/>
                                          </p:stCondLst>
                                        </p:cTn>
                                        <p:tgtEl>
                                          <p:spTgt spid="33"/>
                                        </p:tgtEl>
                                        <p:attrNameLst>
                                          <p:attrName>style.visibility</p:attrName>
                                        </p:attrNameLst>
                                      </p:cBhvr>
                                      <p:to>
                                        <p:strVal val="visible"/>
                                      </p:to>
                                    </p:set>
                                    <p:anim calcmode="lin" valueType="num">
                                      <p:cBhvr additive="base">
                                        <p:cTn id="161" dur="750" fill="hold"/>
                                        <p:tgtEl>
                                          <p:spTgt spid="33"/>
                                        </p:tgtEl>
                                        <p:attrNameLst>
                                          <p:attrName>ppt_x</p:attrName>
                                        </p:attrNameLst>
                                      </p:cBhvr>
                                      <p:tavLst>
                                        <p:tav tm="0">
                                          <p:val>
                                            <p:strVal val="#ppt_x"/>
                                          </p:val>
                                        </p:tav>
                                        <p:tav tm="100000">
                                          <p:val>
                                            <p:strVal val="#ppt_x"/>
                                          </p:val>
                                        </p:tav>
                                      </p:tavLst>
                                    </p:anim>
                                    <p:anim calcmode="lin" valueType="num">
                                      <p:cBhvr additive="base">
                                        <p:cTn id="162" dur="750" fill="hold"/>
                                        <p:tgtEl>
                                          <p:spTgt spid="33"/>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250"/>
                                  </p:stCondLst>
                                  <p:childTnLst>
                                    <p:set>
                                      <p:cBhvr>
                                        <p:cTn id="164" dur="1" fill="hold">
                                          <p:stCondLst>
                                            <p:cond delay="0"/>
                                          </p:stCondLst>
                                        </p:cTn>
                                        <p:tgtEl>
                                          <p:spTgt spid="34"/>
                                        </p:tgtEl>
                                        <p:attrNameLst>
                                          <p:attrName>style.visibility</p:attrName>
                                        </p:attrNameLst>
                                      </p:cBhvr>
                                      <p:to>
                                        <p:strVal val="visible"/>
                                      </p:to>
                                    </p:set>
                                    <p:anim calcmode="lin" valueType="num">
                                      <p:cBhvr additive="base">
                                        <p:cTn id="165" dur="750" fill="hold"/>
                                        <p:tgtEl>
                                          <p:spTgt spid="34"/>
                                        </p:tgtEl>
                                        <p:attrNameLst>
                                          <p:attrName>ppt_x</p:attrName>
                                        </p:attrNameLst>
                                      </p:cBhvr>
                                      <p:tavLst>
                                        <p:tav tm="0">
                                          <p:val>
                                            <p:strVal val="#ppt_x"/>
                                          </p:val>
                                        </p:tav>
                                        <p:tav tm="100000">
                                          <p:val>
                                            <p:strVal val="#ppt_x"/>
                                          </p:val>
                                        </p:tav>
                                      </p:tavLst>
                                    </p:anim>
                                    <p:anim calcmode="lin" valueType="num">
                                      <p:cBhvr additive="base">
                                        <p:cTn id="166" dur="750" fill="hold"/>
                                        <p:tgtEl>
                                          <p:spTgt spid="34"/>
                                        </p:tgtEl>
                                        <p:attrNameLst>
                                          <p:attrName>ppt_y</p:attrName>
                                        </p:attrNameLst>
                                      </p:cBhvr>
                                      <p:tavLst>
                                        <p:tav tm="0">
                                          <p:val>
                                            <p:strVal val="1+#ppt_h/2"/>
                                          </p:val>
                                        </p:tav>
                                        <p:tav tm="100000">
                                          <p:val>
                                            <p:strVal val="#ppt_y"/>
                                          </p:val>
                                        </p:tav>
                                      </p:tavLst>
                                    </p:anim>
                                  </p:childTnLst>
                                </p:cTn>
                              </p:par>
                              <p:par>
                                <p:cTn id="167" presetID="2" presetClass="entr" presetSubtype="4" decel="100000" fill="hold" grpId="0" nodeType="withEffect">
                                  <p:stCondLst>
                                    <p:cond delay="250"/>
                                  </p:stCondLst>
                                  <p:childTnLst>
                                    <p:set>
                                      <p:cBhvr>
                                        <p:cTn id="168" dur="1" fill="hold">
                                          <p:stCondLst>
                                            <p:cond delay="0"/>
                                          </p:stCondLst>
                                        </p:cTn>
                                        <p:tgtEl>
                                          <p:spTgt spid="35"/>
                                        </p:tgtEl>
                                        <p:attrNameLst>
                                          <p:attrName>style.visibility</p:attrName>
                                        </p:attrNameLst>
                                      </p:cBhvr>
                                      <p:to>
                                        <p:strVal val="visible"/>
                                      </p:to>
                                    </p:set>
                                    <p:anim calcmode="lin" valueType="num">
                                      <p:cBhvr additive="base">
                                        <p:cTn id="169" dur="750" fill="hold"/>
                                        <p:tgtEl>
                                          <p:spTgt spid="35"/>
                                        </p:tgtEl>
                                        <p:attrNameLst>
                                          <p:attrName>ppt_x</p:attrName>
                                        </p:attrNameLst>
                                      </p:cBhvr>
                                      <p:tavLst>
                                        <p:tav tm="0">
                                          <p:val>
                                            <p:strVal val="#ppt_x"/>
                                          </p:val>
                                        </p:tav>
                                        <p:tav tm="100000">
                                          <p:val>
                                            <p:strVal val="#ppt_x"/>
                                          </p:val>
                                        </p:tav>
                                      </p:tavLst>
                                    </p:anim>
                                    <p:anim calcmode="lin" valueType="num">
                                      <p:cBhvr additive="base">
                                        <p:cTn id="170" dur="750" fill="hold"/>
                                        <p:tgtEl>
                                          <p:spTgt spid="35"/>
                                        </p:tgtEl>
                                        <p:attrNameLst>
                                          <p:attrName>ppt_y</p:attrName>
                                        </p:attrNameLst>
                                      </p:cBhvr>
                                      <p:tavLst>
                                        <p:tav tm="0">
                                          <p:val>
                                            <p:strVal val="1+#ppt_h/2"/>
                                          </p:val>
                                        </p:tav>
                                        <p:tav tm="100000">
                                          <p:val>
                                            <p:strVal val="#ppt_y"/>
                                          </p:val>
                                        </p:tav>
                                      </p:tavLst>
                                    </p:anim>
                                  </p:childTnLst>
                                </p:cTn>
                              </p:par>
                              <p:par>
                                <p:cTn id="171" presetID="2" presetClass="entr" presetSubtype="4" decel="100000" fill="hold" grpId="0" nodeType="withEffect">
                                  <p:stCondLst>
                                    <p:cond delay="250"/>
                                  </p:stCondLst>
                                  <p:childTnLst>
                                    <p:set>
                                      <p:cBhvr>
                                        <p:cTn id="172" dur="1" fill="hold">
                                          <p:stCondLst>
                                            <p:cond delay="0"/>
                                          </p:stCondLst>
                                        </p:cTn>
                                        <p:tgtEl>
                                          <p:spTgt spid="36"/>
                                        </p:tgtEl>
                                        <p:attrNameLst>
                                          <p:attrName>style.visibility</p:attrName>
                                        </p:attrNameLst>
                                      </p:cBhvr>
                                      <p:to>
                                        <p:strVal val="visible"/>
                                      </p:to>
                                    </p:set>
                                    <p:anim calcmode="lin" valueType="num">
                                      <p:cBhvr additive="base">
                                        <p:cTn id="173" dur="750" fill="hold"/>
                                        <p:tgtEl>
                                          <p:spTgt spid="36"/>
                                        </p:tgtEl>
                                        <p:attrNameLst>
                                          <p:attrName>ppt_x</p:attrName>
                                        </p:attrNameLst>
                                      </p:cBhvr>
                                      <p:tavLst>
                                        <p:tav tm="0">
                                          <p:val>
                                            <p:strVal val="#ppt_x"/>
                                          </p:val>
                                        </p:tav>
                                        <p:tav tm="100000">
                                          <p:val>
                                            <p:strVal val="#ppt_x"/>
                                          </p:val>
                                        </p:tav>
                                      </p:tavLst>
                                    </p:anim>
                                    <p:anim calcmode="lin" valueType="num">
                                      <p:cBhvr additive="base">
                                        <p:cTn id="174" dur="750" fill="hold"/>
                                        <p:tgtEl>
                                          <p:spTgt spid="36"/>
                                        </p:tgtEl>
                                        <p:attrNameLst>
                                          <p:attrName>ppt_y</p:attrName>
                                        </p:attrNameLst>
                                      </p:cBhvr>
                                      <p:tavLst>
                                        <p:tav tm="0">
                                          <p:val>
                                            <p:strVal val="1+#ppt_h/2"/>
                                          </p:val>
                                        </p:tav>
                                        <p:tav tm="100000">
                                          <p:val>
                                            <p:strVal val="#ppt_y"/>
                                          </p:val>
                                        </p:tav>
                                      </p:tavLst>
                                    </p:anim>
                                  </p:childTnLst>
                                </p:cTn>
                              </p:par>
                              <p:par>
                                <p:cTn id="175" presetID="2" presetClass="entr" presetSubtype="4" decel="100000" fill="hold" grpId="0" nodeType="withEffect">
                                  <p:stCondLst>
                                    <p:cond delay="0"/>
                                  </p:stCondLst>
                                  <p:childTnLst>
                                    <p:set>
                                      <p:cBhvr>
                                        <p:cTn id="176" dur="1" fill="hold">
                                          <p:stCondLst>
                                            <p:cond delay="0"/>
                                          </p:stCondLst>
                                        </p:cTn>
                                        <p:tgtEl>
                                          <p:spTgt spid="50"/>
                                        </p:tgtEl>
                                        <p:attrNameLst>
                                          <p:attrName>style.visibility</p:attrName>
                                        </p:attrNameLst>
                                      </p:cBhvr>
                                      <p:to>
                                        <p:strVal val="visible"/>
                                      </p:to>
                                    </p:set>
                                    <p:anim calcmode="lin" valueType="num">
                                      <p:cBhvr additive="base">
                                        <p:cTn id="177" dur="750" fill="hold"/>
                                        <p:tgtEl>
                                          <p:spTgt spid="50"/>
                                        </p:tgtEl>
                                        <p:attrNameLst>
                                          <p:attrName>ppt_x</p:attrName>
                                        </p:attrNameLst>
                                      </p:cBhvr>
                                      <p:tavLst>
                                        <p:tav tm="0">
                                          <p:val>
                                            <p:strVal val="#ppt_x"/>
                                          </p:val>
                                        </p:tav>
                                        <p:tav tm="100000">
                                          <p:val>
                                            <p:strVal val="#ppt_x"/>
                                          </p:val>
                                        </p:tav>
                                      </p:tavLst>
                                    </p:anim>
                                    <p:anim calcmode="lin" valueType="num">
                                      <p:cBhvr additive="base">
                                        <p:cTn id="178"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28" grpId="0"/>
      <p:bldP spid="29" grpId="0" animBg="1"/>
      <p:bldP spid="30" grpId="0"/>
      <p:bldP spid="31" grpId="0"/>
      <p:bldP spid="32" grpId="0"/>
      <p:bldP spid="33" grpId="0"/>
      <p:bldP spid="34" grpId="0"/>
      <p:bldP spid="35" grpId="0"/>
      <p:bldP spid="36" grpId="0"/>
      <p:bldP spid="5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42,000</a:t>
            </a:r>
            <a:endParaRPr lang="en-MY" sz="3600" b="1" spc="-150" dirty="0">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18,000</a:t>
            </a:r>
            <a:endParaRPr lang="en-MY" sz="3600" b="1" spc="-150" dirty="0">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40,000</a:t>
            </a:r>
            <a:endParaRPr lang="en-MY" sz="3600" b="1" spc="-150" dirty="0">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chemeClr val="accent2"/>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latin typeface="Lato Black" charset="0"/>
                <a:ea typeface="ＭＳ Ｐゴシック" charset="0"/>
                <a:cs typeface="Lato Black" charset="0"/>
                <a:sym typeface="Lato Black" charset="0"/>
              </a:rPr>
              <a:t>Social</a:t>
            </a:r>
            <a:r>
              <a:rPr lang="en-US" sz="2400" dirty="0">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solidFill>
                <a:schemeClr val="tx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solidFill>
                  <a:schemeClr val="tx1">
                    <a:lumMod val="75000"/>
                  </a:schemeClr>
                </a:solidFill>
                <a:cs typeface="League Gothic" charset="0"/>
              </a:rPr>
              <a:t>TITLE EXAMPLE HERE</a:t>
            </a:r>
            <a:endParaRPr lang="es-ES" dirty="0">
              <a:solidFill>
                <a:schemeClr val="tx1">
                  <a:lumMod val="75000"/>
                </a:schemeClr>
              </a:solidFill>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solidFill>
                  <a:schemeClr val="tx1">
                    <a:lumMod val="75000"/>
                  </a:schemeClr>
                </a:solidFill>
                <a:cs typeface="League Gothic" charset="0"/>
              </a:rPr>
              <a:t>TITLE EXAMPLE HERE</a:t>
            </a:r>
            <a:endParaRPr lang="es-ES">
              <a:solidFill>
                <a:schemeClr val="tx1">
                  <a:lumMod val="75000"/>
                </a:schemeClr>
              </a:solidFill>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rgbClr val="FFC000"/>
                </a:solidFill>
              </a:rPr>
              <a:t>7 ESSENTIALS OF</a:t>
            </a:r>
            <a:endParaRPr lang="en-US" spc="300" dirty="0">
              <a:solidFill>
                <a:srgbClr val="FFC000"/>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rgbClr val="FFC000"/>
                </a:solidFill>
                <a:latin typeface="Georgia" panose="02040502050405020303" pitchFamily="18" charset="0"/>
              </a:rPr>
              <a:t>EPIC VIDEO</a:t>
            </a:r>
            <a:endParaRPr lang="en-US" sz="6600" b="1" dirty="0">
              <a:solidFill>
                <a:srgbClr val="FFC000"/>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rgbClr val="FFC000"/>
                </a:solidFill>
                <a:latin typeface="Georgia" panose="02040502050405020303" pitchFamily="18" charset="0"/>
              </a:rPr>
              <a:t>MARKETING</a:t>
            </a:r>
            <a:endParaRPr lang="en-US" sz="6000" b="1" dirty="0">
              <a:solidFill>
                <a:srgbClr val="FFC000"/>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rgbClr val="FFC000"/>
                </a:solidFill>
              </a:rPr>
              <a:t>FOR BUSINESS</a:t>
            </a:r>
            <a:endParaRPr lang="en-US" b="1" spc="300" dirty="0">
              <a:solidFill>
                <a:srgbClr val="FFC000"/>
              </a:solidFill>
            </a:endParaRPr>
          </a:p>
        </p:txBody>
      </p:sp>
      <p:sp>
        <p:nvSpPr>
          <p:cNvPr id="26" name="TextBox 25"/>
          <p:cNvSpPr txBox="1"/>
          <p:nvPr/>
        </p:nvSpPr>
        <p:spPr>
          <a:xfrm>
            <a:off x="1821773" y="4585402"/>
            <a:ext cx="4459875" cy="369332"/>
          </a:xfrm>
          <a:prstGeom prst="rect">
            <a:avLst/>
          </a:prstGeom>
          <a:noFill/>
        </p:spPr>
        <p:txBody>
          <a:bodyPr wrap="none" rtlCol="0">
            <a:spAutoFit/>
          </a:bodyPr>
          <a:lstStyle/>
          <a:p>
            <a:pPr algn="ctr"/>
            <a:r>
              <a:rPr lang="en-US" dirty="0" smtClean="0">
                <a:solidFill>
                  <a:schemeClr val="tx1">
                    <a:lumMod val="95000"/>
                  </a:schemeClr>
                </a:solidFill>
              </a:rPr>
              <a:t>Exclusive Webinar </a:t>
            </a:r>
            <a:r>
              <a:rPr lang="en-US" i="1" dirty="0" smtClean="0">
                <a:solidFill>
                  <a:schemeClr val="tx1">
                    <a:lumMod val="95000"/>
                  </a:schemeClr>
                </a:solidFill>
              </a:rPr>
              <a:t>with </a:t>
            </a:r>
            <a:r>
              <a:rPr lang="en-US" b="1" dirty="0" smtClean="0">
                <a:solidFill>
                  <a:schemeClr val="accent4"/>
                </a:solidFill>
              </a:rPr>
              <a:t>Lulu Kemaludin</a:t>
            </a:r>
            <a:endParaRPr lang="en-US" b="1" dirty="0">
              <a:solidFill>
                <a:schemeClr val="accent4"/>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tx1">
                    <a:lumMod val="95000"/>
                  </a:schemeClr>
                </a:solidFill>
                <a:latin typeface="Georgia" panose="02040502050405020303" pitchFamily="18" charset="0"/>
              </a:rPr>
              <a:t>“Jung geura nangtung, buktikeun urang Sunda oge bisa… salam jawara!”</a:t>
            </a:r>
            <a:endParaRPr lang="en-US" sz="1200" i="1" dirty="0">
              <a:solidFill>
                <a:schemeClr val="tx1">
                  <a:lumMod val="95000"/>
                </a:schemeClr>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01558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632271"/>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732550"/>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735875"/>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958837"/>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373680"/>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95883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958837"/>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454627"/>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454627"/>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454627"/>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454627"/>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454627"/>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421592"/>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421592"/>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421592"/>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421592"/>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421592"/>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solidFill>
                  <a:schemeClr val="tx1"/>
                </a:solidFill>
              </a:rPr>
              <a:t>Abou</a:t>
            </a:r>
            <a:r>
              <a:rPr lang="en-US" dirty="0" smtClean="0">
                <a:solidFill>
                  <a:schemeClr val="tx1"/>
                </a:solidFill>
              </a:rPr>
              <a:t> Us</a:t>
            </a:r>
            <a:endParaRPr lang="en-US" dirty="0">
              <a:solidFill>
                <a:schemeClr val="tx1"/>
              </a:solidFill>
            </a:endParaRPr>
          </a:p>
        </p:txBody>
      </p:sp>
      <p:sp>
        <p:nvSpPr>
          <p:cNvPr id="4" name="Text Placeholder 3"/>
          <p:cNvSpPr>
            <a:spLocks noGrp="1"/>
          </p:cNvSpPr>
          <p:nvPr>
            <p:ph type="body" sz="quarter" idx="19"/>
          </p:nvPr>
        </p:nvSpPr>
        <p:spPr/>
        <p:txBody>
          <a:bodyPr>
            <a:noAutofit/>
          </a:bodyPr>
          <a:lstStyle/>
          <a:p>
            <a:r>
              <a:rPr lang="en-US" sz="1200" dirty="0" smtClean="0"/>
              <a:t>Subtitle Example Here</a:t>
            </a:r>
            <a:endParaRPr lang="en-US" sz="1200" dirty="0"/>
          </a:p>
        </p:txBody>
      </p:sp>
      <p:sp>
        <p:nvSpPr>
          <p:cNvPr id="5" name="Text Placeholder 4"/>
          <p:cNvSpPr>
            <a:spLocks noGrp="1"/>
          </p:cNvSpPr>
          <p:nvPr>
            <p:ph type="body" sz="quarter" idx="16"/>
          </p:nvPr>
        </p:nvSpPr>
        <p:spPr/>
        <p:txBody>
          <a:bodyPr/>
          <a:lstStyle/>
          <a:p>
            <a:pPr lvl="0"/>
            <a:r>
              <a:rPr lang="en-US" dirty="0" err="1">
                <a:solidFill>
                  <a:schemeClr val="tx1"/>
                </a:solidFill>
              </a:rPr>
              <a:t>Lorem</a:t>
            </a:r>
            <a:r>
              <a:rPr lang="en-US" dirty="0">
                <a:solidFill>
                  <a:schemeClr val="tx1"/>
                </a:solidFill>
              </a:rPr>
              <a:t> </a:t>
            </a:r>
            <a:r>
              <a:rPr lang="en-US" dirty="0" err="1">
                <a:solidFill>
                  <a:schemeClr val="tx1"/>
                </a:solidFill>
              </a:rPr>
              <a:t>ipsum</a:t>
            </a:r>
            <a:r>
              <a:rPr lang="en-US" dirty="0">
                <a:solidFill>
                  <a:schemeClr val="tx1"/>
                </a:solidFill>
              </a:rPr>
              <a:t> dolor sit </a:t>
            </a:r>
            <a:r>
              <a:rPr lang="en-US" dirty="0" err="1">
                <a:solidFill>
                  <a:schemeClr val="tx1"/>
                </a:solidFill>
              </a:rPr>
              <a:t>amet</a:t>
            </a:r>
            <a:r>
              <a:rPr lang="en-US" dirty="0">
                <a:solidFill>
                  <a:schemeClr val="tx1"/>
                </a:solidFill>
              </a:rPr>
              <a:t>, </a:t>
            </a:r>
            <a:r>
              <a:rPr lang="en-US" dirty="0" err="1">
                <a:solidFill>
                  <a:schemeClr val="tx1"/>
                </a:solidFill>
              </a:rPr>
              <a:t>consectetur</a:t>
            </a:r>
            <a:r>
              <a:rPr lang="en-US" dirty="0">
                <a:solidFill>
                  <a:schemeClr val="tx1"/>
                </a:solidFill>
              </a:rPr>
              <a:t> adipiscing elit. </a:t>
            </a:r>
            <a:r>
              <a:rPr lang="en-US" dirty="0" err="1">
                <a:solidFill>
                  <a:schemeClr val="tx1"/>
                </a:solidFill>
              </a:rPr>
              <a:t>Praesent</a:t>
            </a:r>
            <a:r>
              <a:rPr lang="en-US" dirty="0">
                <a:solidFill>
                  <a:schemeClr val="tx1"/>
                </a:solidFill>
              </a:rPr>
              <a:t> </a:t>
            </a:r>
            <a:r>
              <a:rPr lang="en-US" dirty="0" err="1">
                <a:solidFill>
                  <a:schemeClr val="tx1"/>
                </a:solidFill>
              </a:rPr>
              <a:t>sodales</a:t>
            </a:r>
            <a:r>
              <a:rPr lang="en-US" dirty="0">
                <a:solidFill>
                  <a:schemeClr val="tx1"/>
                </a:solidFill>
              </a:rPr>
              <a:t> </a:t>
            </a:r>
            <a:r>
              <a:rPr lang="en-US" dirty="0" err="1">
                <a:solidFill>
                  <a:schemeClr val="tx1"/>
                </a:solidFill>
              </a:rPr>
              <a:t>odio</a:t>
            </a:r>
            <a:r>
              <a:rPr lang="en-US" dirty="0">
                <a:solidFill>
                  <a:schemeClr val="tx1"/>
                </a:solidFill>
              </a:rPr>
              <a:t> sit </a:t>
            </a:r>
            <a:r>
              <a:rPr lang="en-US" dirty="0" err="1">
                <a:solidFill>
                  <a:schemeClr val="tx1"/>
                </a:solidFill>
              </a:rPr>
              <a:t>amet</a:t>
            </a:r>
            <a:r>
              <a:rPr lang="en-US" dirty="0">
                <a:solidFill>
                  <a:schemeClr val="tx1"/>
                </a:solidFill>
              </a:rPr>
              <a:t> </a:t>
            </a:r>
            <a:r>
              <a:rPr lang="en-US" dirty="0" err="1">
                <a:solidFill>
                  <a:schemeClr val="tx1"/>
                </a:solidFill>
              </a:rPr>
              <a:t>odio</a:t>
            </a:r>
            <a:r>
              <a:rPr lang="en-US" dirty="0">
                <a:solidFill>
                  <a:schemeClr val="tx1"/>
                </a:solidFill>
              </a:rPr>
              <a:t> </a:t>
            </a:r>
            <a:r>
              <a:rPr lang="en-US" dirty="0" err="1">
                <a:solidFill>
                  <a:schemeClr val="tx1"/>
                </a:solidFill>
              </a:rPr>
              <a:t>tristique</a:t>
            </a:r>
            <a:r>
              <a:rPr lang="en-US" dirty="0">
                <a:solidFill>
                  <a:schemeClr val="tx1"/>
                </a:solidFill>
              </a:rPr>
              <a:t> </a:t>
            </a:r>
            <a:r>
              <a:rPr lang="en-US" dirty="0" err="1">
                <a:solidFill>
                  <a:schemeClr val="tx1"/>
                </a:solidFill>
              </a:rPr>
              <a:t>quis</a:t>
            </a:r>
            <a:r>
              <a:rPr lang="en-US" dirty="0">
                <a:solidFill>
                  <a:schemeClr val="tx1"/>
                </a:solidFill>
              </a:rPr>
              <a:t> tempus </a:t>
            </a:r>
            <a:r>
              <a:rPr lang="en-US" dirty="0" err="1">
                <a:solidFill>
                  <a:schemeClr val="tx1"/>
                </a:solidFill>
              </a:rPr>
              <a:t>odio</a:t>
            </a:r>
            <a:r>
              <a:rPr lang="en-US" dirty="0">
                <a:solidFill>
                  <a:schemeClr val="tx1"/>
                </a:solidFill>
              </a:rPr>
              <a:t> </a:t>
            </a:r>
            <a:r>
              <a:rPr lang="en-US" dirty="0" err="1">
                <a:solidFill>
                  <a:schemeClr val="tx1"/>
                </a:solidFill>
              </a:rPr>
              <a:t>Lorem</a:t>
            </a:r>
            <a:r>
              <a:rPr lang="en-US" dirty="0">
                <a:solidFill>
                  <a:schemeClr val="tx1"/>
                </a:solidFill>
              </a:rPr>
              <a:t> </a:t>
            </a:r>
            <a:r>
              <a:rPr lang="en-US" dirty="0" err="1">
                <a:solidFill>
                  <a:schemeClr val="tx1"/>
                </a:solidFill>
              </a:rPr>
              <a:t>ipsum</a:t>
            </a:r>
            <a:r>
              <a:rPr lang="en-US" dirty="0">
                <a:solidFill>
                  <a:schemeClr val="tx1"/>
                </a:solidFill>
              </a:rPr>
              <a:t> dolor sit </a:t>
            </a:r>
            <a:r>
              <a:rPr lang="en-US" dirty="0" err="1">
                <a:solidFill>
                  <a:schemeClr val="tx1"/>
                </a:solidFill>
              </a:rPr>
              <a:t>amet</a:t>
            </a:r>
            <a:r>
              <a:rPr lang="en-US" dirty="0">
                <a:solidFill>
                  <a:schemeClr val="tx1"/>
                </a:solidFill>
              </a:rPr>
              <a:t>, </a:t>
            </a:r>
            <a:r>
              <a:rPr lang="en-US" dirty="0" err="1">
                <a:solidFill>
                  <a:schemeClr val="tx1"/>
                </a:solidFill>
              </a:rPr>
              <a:t>consectetur</a:t>
            </a:r>
            <a:r>
              <a:rPr lang="en-US" dirty="0">
                <a:solidFill>
                  <a:schemeClr val="tx1"/>
                </a:solidFill>
              </a:rPr>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smtClean="0">
                <a:solidFill>
                  <a:schemeClr val="tx1"/>
                </a:solidFill>
              </a:rPr>
              <a:t>Portfolio</a:t>
            </a:r>
            <a:endParaRPr lang="en-US" dirty="0">
              <a:solidFill>
                <a:schemeClr val="tx1"/>
              </a:solidFill>
            </a:endParaRPr>
          </a:p>
        </p:txBody>
      </p:sp>
      <p:sp>
        <p:nvSpPr>
          <p:cNvPr id="4" name="Text Placeholder 3"/>
          <p:cNvSpPr>
            <a:spLocks noGrp="1"/>
          </p:cNvSpPr>
          <p:nvPr>
            <p:ph type="body" sz="quarter" idx="19"/>
          </p:nvPr>
        </p:nvSpPr>
        <p:spPr/>
        <p:txBody>
          <a:bodyPr>
            <a:noAutofit/>
          </a:bodyPr>
          <a:lstStyle/>
          <a:p>
            <a:r>
              <a:rPr lang="en-US" sz="1200" dirty="0" smtClean="0"/>
              <a:t>Subtitle Example Here</a:t>
            </a:r>
            <a:endParaRPr lang="en-US" sz="1200" dirty="0"/>
          </a:p>
        </p:txBody>
      </p:sp>
      <p:sp>
        <p:nvSpPr>
          <p:cNvPr id="5" name="Text Placeholder 4"/>
          <p:cNvSpPr>
            <a:spLocks noGrp="1"/>
          </p:cNvSpPr>
          <p:nvPr>
            <p:ph type="body" sz="quarter" idx="16"/>
          </p:nvPr>
        </p:nvSpPr>
        <p:spPr/>
        <p:txBody>
          <a:bodyPr/>
          <a:lstStyle/>
          <a:p>
            <a:pPr lvl="0"/>
            <a:r>
              <a:rPr lang="en-US" dirty="0" err="1">
                <a:solidFill>
                  <a:schemeClr val="tx1"/>
                </a:solidFill>
              </a:rPr>
              <a:t>Lorem</a:t>
            </a:r>
            <a:r>
              <a:rPr lang="en-US" dirty="0">
                <a:solidFill>
                  <a:schemeClr val="tx1"/>
                </a:solidFill>
              </a:rPr>
              <a:t> </a:t>
            </a:r>
            <a:r>
              <a:rPr lang="en-US" dirty="0" err="1">
                <a:solidFill>
                  <a:schemeClr val="tx1"/>
                </a:solidFill>
              </a:rPr>
              <a:t>ipsum</a:t>
            </a:r>
            <a:r>
              <a:rPr lang="en-US" dirty="0">
                <a:solidFill>
                  <a:schemeClr val="tx1"/>
                </a:solidFill>
              </a:rPr>
              <a:t> dolor sit </a:t>
            </a:r>
            <a:r>
              <a:rPr lang="en-US" dirty="0" err="1">
                <a:solidFill>
                  <a:schemeClr val="tx1"/>
                </a:solidFill>
              </a:rPr>
              <a:t>amet</a:t>
            </a:r>
            <a:r>
              <a:rPr lang="en-US" dirty="0">
                <a:solidFill>
                  <a:schemeClr val="tx1"/>
                </a:solidFill>
              </a:rPr>
              <a:t>, </a:t>
            </a:r>
            <a:r>
              <a:rPr lang="en-US" dirty="0" err="1">
                <a:solidFill>
                  <a:schemeClr val="tx1"/>
                </a:solidFill>
              </a:rPr>
              <a:t>consectetur</a:t>
            </a:r>
            <a:r>
              <a:rPr lang="en-US" dirty="0">
                <a:solidFill>
                  <a:schemeClr val="tx1"/>
                </a:solidFill>
              </a:rPr>
              <a:t> adipiscing elit. </a:t>
            </a:r>
            <a:r>
              <a:rPr lang="en-US" dirty="0" err="1">
                <a:solidFill>
                  <a:schemeClr val="tx1"/>
                </a:solidFill>
              </a:rPr>
              <a:t>Praesent</a:t>
            </a:r>
            <a:r>
              <a:rPr lang="en-US" dirty="0">
                <a:solidFill>
                  <a:schemeClr val="tx1"/>
                </a:solidFill>
              </a:rPr>
              <a:t> </a:t>
            </a:r>
            <a:r>
              <a:rPr lang="en-US" dirty="0" err="1">
                <a:solidFill>
                  <a:schemeClr val="tx1"/>
                </a:solidFill>
              </a:rPr>
              <a:t>sodales</a:t>
            </a:r>
            <a:r>
              <a:rPr lang="en-US" dirty="0">
                <a:solidFill>
                  <a:schemeClr val="tx1"/>
                </a:solidFill>
              </a:rPr>
              <a:t> </a:t>
            </a:r>
            <a:r>
              <a:rPr lang="en-US" dirty="0" err="1">
                <a:solidFill>
                  <a:schemeClr val="tx1"/>
                </a:solidFill>
              </a:rPr>
              <a:t>odio</a:t>
            </a:r>
            <a:r>
              <a:rPr lang="en-US" dirty="0">
                <a:solidFill>
                  <a:schemeClr val="tx1"/>
                </a:solidFill>
              </a:rPr>
              <a:t> sit </a:t>
            </a:r>
            <a:r>
              <a:rPr lang="en-US" dirty="0" err="1">
                <a:solidFill>
                  <a:schemeClr val="tx1"/>
                </a:solidFill>
              </a:rPr>
              <a:t>amet</a:t>
            </a:r>
            <a:r>
              <a:rPr lang="en-US" dirty="0">
                <a:solidFill>
                  <a:schemeClr val="tx1"/>
                </a:solidFill>
              </a:rPr>
              <a:t> </a:t>
            </a:r>
            <a:r>
              <a:rPr lang="en-US" dirty="0" err="1">
                <a:solidFill>
                  <a:schemeClr val="tx1"/>
                </a:solidFill>
              </a:rPr>
              <a:t>odio</a:t>
            </a:r>
            <a:r>
              <a:rPr lang="en-US" dirty="0">
                <a:solidFill>
                  <a:schemeClr val="tx1"/>
                </a:solidFill>
              </a:rPr>
              <a:t> </a:t>
            </a:r>
            <a:r>
              <a:rPr lang="en-US" dirty="0" err="1">
                <a:solidFill>
                  <a:schemeClr val="tx1"/>
                </a:solidFill>
              </a:rPr>
              <a:t>tristique</a:t>
            </a:r>
            <a:r>
              <a:rPr lang="en-US" dirty="0">
                <a:solidFill>
                  <a:schemeClr val="tx1"/>
                </a:solidFill>
              </a:rPr>
              <a:t> </a:t>
            </a:r>
            <a:r>
              <a:rPr lang="en-US" dirty="0" err="1">
                <a:solidFill>
                  <a:schemeClr val="tx1"/>
                </a:solidFill>
              </a:rPr>
              <a:t>quis</a:t>
            </a:r>
            <a:r>
              <a:rPr lang="en-US" dirty="0">
                <a:solidFill>
                  <a:schemeClr val="tx1"/>
                </a:solidFill>
              </a:rPr>
              <a:t> tempus </a:t>
            </a:r>
            <a:r>
              <a:rPr lang="en-US" dirty="0" err="1">
                <a:solidFill>
                  <a:schemeClr val="tx1"/>
                </a:solidFill>
              </a:rPr>
              <a:t>odio</a:t>
            </a:r>
            <a:r>
              <a:rPr lang="en-US" dirty="0">
                <a:solidFill>
                  <a:schemeClr val="tx1"/>
                </a:solidFill>
              </a:rPr>
              <a:t> </a:t>
            </a:r>
            <a:r>
              <a:rPr lang="en-US" dirty="0" err="1">
                <a:solidFill>
                  <a:schemeClr val="tx1"/>
                </a:solidFill>
              </a:rPr>
              <a:t>Lorem</a:t>
            </a:r>
            <a:r>
              <a:rPr lang="en-US" dirty="0">
                <a:solidFill>
                  <a:schemeClr val="tx1"/>
                </a:solidFill>
              </a:rPr>
              <a:t> </a:t>
            </a:r>
            <a:r>
              <a:rPr lang="en-US" dirty="0" err="1">
                <a:solidFill>
                  <a:schemeClr val="tx1"/>
                </a:solidFill>
              </a:rPr>
              <a:t>ipsum</a:t>
            </a:r>
            <a:r>
              <a:rPr lang="en-US" dirty="0">
                <a:solidFill>
                  <a:schemeClr val="tx1"/>
                </a:solidFill>
              </a:rPr>
              <a:t> dolor sit </a:t>
            </a:r>
            <a:r>
              <a:rPr lang="en-US" dirty="0" err="1">
                <a:solidFill>
                  <a:schemeClr val="tx1"/>
                </a:solidFill>
              </a:rPr>
              <a:t>amet</a:t>
            </a:r>
            <a:r>
              <a:rPr lang="en-US" dirty="0">
                <a:solidFill>
                  <a:schemeClr val="tx1"/>
                </a:solidFill>
              </a:rPr>
              <a:t>, </a:t>
            </a:r>
            <a:r>
              <a:rPr lang="en-US" dirty="0" err="1">
                <a:solidFill>
                  <a:schemeClr val="tx1"/>
                </a:solidFill>
              </a:rPr>
              <a:t>consectetur</a:t>
            </a:r>
            <a:r>
              <a:rPr lang="en-US" dirty="0">
                <a:solidFill>
                  <a:schemeClr val="tx1"/>
                </a:solidFill>
              </a:rPr>
              <a:t> adipiscing elit.</a:t>
            </a:r>
          </a:p>
        </p:txBody>
      </p:sp>
      <p:sp>
        <p:nvSpPr>
          <p:cNvPr id="2" name="Text Placeholder 1"/>
          <p:cNvSpPr>
            <a:spLocks noGrp="1"/>
          </p:cNvSpPr>
          <p:nvPr>
            <p:ph type="body" sz="quarter" idx="4294967295"/>
          </p:nvPr>
        </p:nvSpPr>
        <p:spPr>
          <a:xfrm>
            <a:off x="768357" y="2257827"/>
            <a:ext cx="885825" cy="739775"/>
          </a:xfrm>
        </p:spPr>
        <p:txBody>
          <a:bodyPr>
            <a:normAutofit fontScale="85000" lnSpcReduction="20000"/>
          </a:bodyPr>
          <a:lstStyle/>
          <a:p>
            <a:pPr marL="0" indent="0">
              <a:lnSpc>
                <a:spcPct val="120000"/>
              </a:lnSpc>
              <a:buNone/>
            </a:pPr>
            <a:r>
              <a:rPr lang="en-US" sz="4800" dirty="0">
                <a:ea typeface="FontAwesome"/>
                <a:sym typeface="FontAwesome"/>
              </a:rPr>
              <a:t> </a:t>
            </a:r>
            <a:endParaRPr lang="en-US" dirty="0"/>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rgbClr val="C00000"/>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rgbClr val="C00000"/>
          </a:solidFill>
        </p:spPr>
        <p:txBody>
          <a:bodyPr wrap="none">
            <a:spAutoFit/>
          </a:bodyPr>
          <a:lstStyle/>
          <a:p>
            <a:r>
              <a:rPr lang="en-CA" sz="4267" spc="-200" dirty="0" smtClean="0">
                <a:solidFill>
                  <a:srgbClr val="FFC000"/>
                </a:solidFill>
                <a:latin typeface="Open Sans Light" pitchFamily="34" charset="0"/>
                <a:ea typeface="Open Sans Light" pitchFamily="34" charset="0"/>
                <a:cs typeface="Open Sans Light" pitchFamily="34" charset="0"/>
              </a:rPr>
              <a:t>SPEAKER</a:t>
            </a:r>
            <a:endParaRPr lang="en-US" sz="4267" dirty="0">
              <a:solidFill>
                <a:srgbClr val="FFC000"/>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rgbClr val="C00000"/>
          </a:solidFill>
        </p:spPr>
        <p:txBody>
          <a:bodyPr wrap="none">
            <a:spAutoFit/>
          </a:bodyPr>
          <a:lstStyle/>
          <a:p>
            <a:pPr algn="ctr"/>
            <a:r>
              <a:rPr lang="en-US" sz="2000" dirty="0" smtClean="0">
                <a:solidFill>
                  <a:schemeClr val="bg1"/>
                </a:solidFill>
              </a:rPr>
              <a:t>Exclusive Webinar </a:t>
            </a:r>
            <a:r>
              <a:rPr lang="en-US" sz="2000" i="1" dirty="0" smtClean="0">
                <a:solidFill>
                  <a:schemeClr val="bg1"/>
                </a:solidFill>
              </a:rPr>
              <a:t>with </a:t>
            </a:r>
            <a:r>
              <a:rPr lang="en-US" sz="2000" b="1" dirty="0" smtClean="0">
                <a:solidFill>
                  <a:schemeClr val="accent4"/>
                </a:solidFill>
              </a:rPr>
              <a:t>Lulu Kemaludin</a:t>
            </a:r>
            <a:endParaRPr lang="en-US" sz="2000" b="1" dirty="0">
              <a:solidFill>
                <a:schemeClr val="accent4"/>
              </a:solidFill>
            </a:endParaRPr>
          </a:p>
        </p:txBody>
      </p:sp>
      <p:graphicFrame>
        <p:nvGraphicFramePr>
          <p:cNvPr id="8" name="Diagram 7"/>
          <p:cNvGraphicFramePr/>
          <p:nvPr>
            <p:extLst>
              <p:ext uri="{D42A27DB-BD31-4B8C-83A1-F6EECF244321}">
                <p14:modId xmlns:p14="http://schemas.microsoft.com/office/powerpoint/2010/main" val="3893666142"/>
              </p:ext>
            </p:extLst>
          </p:nvPr>
        </p:nvGraphicFramePr>
        <p:xfrm>
          <a:off x="3052482" y="3958513"/>
          <a:ext cx="2134382"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rgbClr val="C00000"/>
          </a:solidFill>
        </p:spPr>
        <p:txBody>
          <a:bodyPr wrap="none">
            <a:spAutoFit/>
          </a:bodyPr>
          <a:lstStyle/>
          <a:p>
            <a:pPr algn="ctr"/>
            <a:r>
              <a:rPr lang="en-US" sz="20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682375245"/>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tx1">
                    <a:lumMod val="85000"/>
                    <a:lumOff val="15000"/>
                  </a:schemeClr>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816351759"/>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rgbClr val="92D050"/>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rgbClr val="92D050"/>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rgbClr val="92D050"/>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rgbClr val="92D050"/>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rgbClr val="92D050"/>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rgbClr val="92D050"/>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92D050"/>
                </a:solidFill>
                <a:latin typeface="League Gothic" charset="0"/>
                <a:ea typeface="ＭＳ Ｐゴシック" charset="0"/>
                <a:cs typeface="League Gothic" charset="0"/>
                <a:sym typeface="League Gothic" charset="0"/>
              </a:rPr>
              <a:t>THANKS</a:t>
            </a:r>
            <a:endParaRPr lang="es-ES" sz="4000" dirty="0">
              <a:solidFill>
                <a:srgbClr val="92D050"/>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92D050"/>
                </a:solidFill>
                <a:latin typeface="League Gothic" charset="0"/>
                <a:ea typeface="ＭＳ Ｐゴシック" charset="0"/>
                <a:cs typeface="League Gothic" charset="0"/>
                <a:sym typeface="League Gothic" charset="0"/>
              </a:rPr>
              <a:t>FOR YOUR</a:t>
            </a:r>
            <a:endParaRPr lang="es-ES" sz="4000" dirty="0">
              <a:solidFill>
                <a:srgbClr val="92D050"/>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92D050"/>
                </a:solidFill>
                <a:latin typeface="League Gothic" charset="0"/>
                <a:ea typeface="ＭＳ Ｐゴシック" charset="0"/>
                <a:cs typeface="League Gothic" charset="0"/>
                <a:sym typeface="League Gothic" charset="0"/>
              </a:rPr>
              <a:t>TIME</a:t>
            </a:r>
            <a:endParaRPr lang="es-ES" sz="4000" dirty="0">
              <a:solidFill>
                <a:srgbClr val="92D050"/>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563403"/>
            <a:chOff x="-1365029" y="4518064"/>
            <a:chExt cx="7253926" cy="15634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smtClean="0">
                  <a:solidFill>
                    <a:schemeClr val="bg1"/>
                  </a:solidFill>
                  <a:latin typeface="Georgia" panose="02040502050405020303" pitchFamily="18" charset="0"/>
                  <a:ea typeface="Franchise" pitchFamily="49" charset="0"/>
                </a:rPr>
                <a:t>thank </a:t>
              </a:r>
              <a:r>
                <a:rPr lang="en-US" sz="5900" b="1" spc="-200" dirty="0" smtClean="0">
                  <a:solidFill>
                    <a:srgbClr val="F5C24C"/>
                  </a:solidFill>
                  <a:latin typeface="Georgia" panose="02040502050405020303" pitchFamily="18" charset="0"/>
                  <a:ea typeface="Franchise" pitchFamily="49" charset="0"/>
                </a:rPr>
                <a:t>you!</a:t>
              </a:r>
              <a:endParaRPr lang="en-US" sz="5900" b="1" spc="-200" dirty="0">
                <a:solidFill>
                  <a:srgbClr val="F5C24C"/>
                </a:solidFill>
                <a:latin typeface="Georgia" panose="02040502050405020303" pitchFamily="18" charset="0"/>
                <a:ea typeface="Franchise" pitchFamily="49" charset="0"/>
              </a:endParaRPr>
            </a:p>
          </p:txBody>
        </p:sp>
        <p:sp>
          <p:nvSpPr>
            <p:cNvPr id="27" name="TextBox 26"/>
            <p:cNvSpPr txBox="1"/>
            <p:nvPr/>
          </p:nvSpPr>
          <p:spPr>
            <a:xfrm>
              <a:off x="-1002461" y="5398203"/>
              <a:ext cx="6607532" cy="683264"/>
            </a:xfrm>
            <a:prstGeom prst="rect">
              <a:avLst/>
            </a:prstGeom>
            <a:noFill/>
          </p:spPr>
          <p:txBody>
            <a:bodyPr wrap="square" rtlCol="0">
              <a:spAutoFit/>
            </a:bodyPr>
            <a:lstStyle/>
            <a:p>
              <a:pPr algn="ctr" defTabSz="323785" fontAlgn="base" hangingPunct="0">
                <a:lnSpc>
                  <a:spcPct val="120000"/>
                </a:lnSpc>
                <a:spcBef>
                  <a:spcPts val="850"/>
                </a:spcBef>
                <a:spcAft>
                  <a:spcPct val="0"/>
                </a:spcAft>
                <a:defRPr/>
              </a:pPr>
              <a:r>
                <a:rPr lang="es-ES" sz="1600" dirty="0" err="1">
                  <a:solidFill>
                    <a:schemeClr val="bg1">
                      <a:lumMod val="75000"/>
                      <a:lumOff val="25000"/>
                    </a:schemeClr>
                  </a:solidFill>
                  <a:latin typeface="Lato" charset="0"/>
                  <a:ea typeface="ＭＳ Ｐゴシック" charset="0"/>
                  <a:cs typeface="Lato" charset="0"/>
                  <a:sym typeface="Lato" charset="0"/>
                </a:rPr>
                <a:t>Lorem</a:t>
              </a:r>
              <a:r>
                <a:rPr lang="es-ES" sz="1600" dirty="0">
                  <a:solidFill>
                    <a:schemeClr val="bg1">
                      <a:lumMod val="75000"/>
                      <a:lumOff val="25000"/>
                    </a:schemeClr>
                  </a:solidFill>
                  <a:latin typeface="Lato" charset="0"/>
                  <a:ea typeface="ＭＳ Ｐゴシック" charset="0"/>
                  <a:cs typeface="Lato" charset="0"/>
                  <a:sym typeface="Lato" charset="0"/>
                </a:rPr>
                <a:t> </a:t>
              </a:r>
              <a:r>
                <a:rPr lang="es-ES" sz="1600" dirty="0" err="1">
                  <a:solidFill>
                    <a:schemeClr val="bg1">
                      <a:lumMod val="75000"/>
                      <a:lumOff val="25000"/>
                    </a:schemeClr>
                  </a:solidFill>
                  <a:latin typeface="Lato" charset="0"/>
                  <a:ea typeface="ＭＳ Ｐゴシック" charset="0"/>
                  <a:cs typeface="Lato" charset="0"/>
                  <a:sym typeface="Lato" charset="0"/>
                </a:rPr>
                <a:t>ipsum</a:t>
              </a:r>
              <a:r>
                <a:rPr lang="es-ES" sz="1600" dirty="0">
                  <a:solidFill>
                    <a:schemeClr val="bg1">
                      <a:lumMod val="75000"/>
                      <a:lumOff val="25000"/>
                    </a:schemeClr>
                  </a:solidFill>
                  <a:latin typeface="Lato" charset="0"/>
                  <a:ea typeface="ＭＳ Ｐゴシック" charset="0"/>
                  <a:cs typeface="Lato" charset="0"/>
                  <a:sym typeface="Lato" charset="0"/>
                </a:rPr>
                <a:t> dolor </a:t>
              </a:r>
              <a:r>
                <a:rPr lang="es-ES" sz="1600" dirty="0" err="1">
                  <a:solidFill>
                    <a:schemeClr val="bg1">
                      <a:lumMod val="75000"/>
                      <a:lumOff val="25000"/>
                    </a:schemeClr>
                  </a:solidFill>
                  <a:latin typeface="Lato" charset="0"/>
                  <a:ea typeface="ＭＳ Ｐゴシック" charset="0"/>
                  <a:cs typeface="Lato" charset="0"/>
                  <a:sym typeface="Lato" charset="0"/>
                </a:rPr>
                <a:t>sit</a:t>
              </a:r>
              <a:r>
                <a:rPr lang="es-ES" sz="1600" dirty="0">
                  <a:solidFill>
                    <a:schemeClr val="bg1">
                      <a:lumMod val="75000"/>
                      <a:lumOff val="25000"/>
                    </a:schemeClr>
                  </a:solidFill>
                  <a:latin typeface="Lato" charset="0"/>
                  <a:ea typeface="ＭＳ Ｐゴシック" charset="0"/>
                  <a:cs typeface="Lato" charset="0"/>
                  <a:sym typeface="Lato" charset="0"/>
                </a:rPr>
                <a:t> </a:t>
              </a:r>
              <a:r>
                <a:rPr lang="es-ES" sz="1600" dirty="0" err="1">
                  <a:solidFill>
                    <a:schemeClr val="bg1">
                      <a:lumMod val="75000"/>
                      <a:lumOff val="25000"/>
                    </a:schemeClr>
                  </a:solidFill>
                  <a:latin typeface="Lato" charset="0"/>
                  <a:ea typeface="ＭＳ Ｐゴシック" charset="0"/>
                  <a:cs typeface="Lato" charset="0"/>
                  <a:sym typeface="Lato" charset="0"/>
                </a:rPr>
                <a:t>amet</a:t>
              </a:r>
              <a:r>
                <a:rPr lang="es-ES" sz="1600" dirty="0">
                  <a:solidFill>
                    <a:schemeClr val="bg1">
                      <a:lumMod val="75000"/>
                      <a:lumOff val="25000"/>
                    </a:schemeClr>
                  </a:solidFill>
                  <a:latin typeface="Lato" charset="0"/>
                  <a:ea typeface="ＭＳ Ｐゴシック" charset="0"/>
                  <a:cs typeface="Lato" charset="0"/>
                  <a:sym typeface="Lato" charset="0"/>
                </a:rPr>
                <a:t>, </a:t>
              </a:r>
              <a:r>
                <a:rPr lang="es-ES" sz="1600" dirty="0" err="1">
                  <a:solidFill>
                    <a:schemeClr val="bg1">
                      <a:lumMod val="75000"/>
                      <a:lumOff val="25000"/>
                    </a:schemeClr>
                  </a:solidFill>
                  <a:latin typeface="Lato" charset="0"/>
                  <a:ea typeface="ＭＳ Ｐゴシック" charset="0"/>
                  <a:cs typeface="Lato" charset="0"/>
                  <a:sym typeface="Lato" charset="0"/>
                </a:rPr>
                <a:t>consectetur</a:t>
              </a:r>
              <a:r>
                <a:rPr lang="es-ES" sz="1600" dirty="0">
                  <a:solidFill>
                    <a:schemeClr val="bg1">
                      <a:lumMod val="75000"/>
                      <a:lumOff val="25000"/>
                    </a:schemeClr>
                  </a:solidFill>
                  <a:latin typeface="Lato" charset="0"/>
                  <a:ea typeface="ＭＳ Ｐゴシック" charset="0"/>
                  <a:cs typeface="Lato" charset="0"/>
                  <a:sym typeface="Lato" charset="0"/>
                </a:rPr>
                <a:t> </a:t>
              </a:r>
              <a:r>
                <a:rPr lang="es-ES" sz="1600" dirty="0" err="1">
                  <a:solidFill>
                    <a:schemeClr val="bg1">
                      <a:lumMod val="75000"/>
                      <a:lumOff val="25000"/>
                    </a:schemeClr>
                  </a:solidFill>
                  <a:latin typeface="Lato" charset="0"/>
                  <a:ea typeface="ＭＳ Ｐゴシック" charset="0"/>
                  <a:cs typeface="Lato" charset="0"/>
                  <a:sym typeface="Lato" charset="0"/>
                </a:rPr>
                <a:t>adipiscing</a:t>
              </a:r>
              <a:r>
                <a:rPr lang="es-ES" sz="1600" dirty="0">
                  <a:solidFill>
                    <a:schemeClr val="bg1">
                      <a:lumMod val="75000"/>
                      <a:lumOff val="25000"/>
                    </a:schemeClr>
                  </a:solidFill>
                  <a:latin typeface="Lato" charset="0"/>
                  <a:ea typeface="ＭＳ Ｐゴシック" charset="0"/>
                  <a:cs typeface="Lato" charset="0"/>
                  <a:sym typeface="Lato" charset="0"/>
                </a:rPr>
                <a:t> </a:t>
              </a:r>
              <a:r>
                <a:rPr lang="es-ES" sz="1600" dirty="0" err="1">
                  <a:solidFill>
                    <a:schemeClr val="bg1">
                      <a:lumMod val="75000"/>
                      <a:lumOff val="25000"/>
                    </a:schemeClr>
                  </a:solidFill>
                  <a:latin typeface="Lato" charset="0"/>
                  <a:ea typeface="ＭＳ Ｐゴシック" charset="0"/>
                  <a:cs typeface="Lato" charset="0"/>
                  <a:sym typeface="Lato" charset="0"/>
                </a:rPr>
                <a:t>elit</a:t>
              </a:r>
              <a:r>
                <a:rPr lang="es-ES" sz="1600" dirty="0">
                  <a:solidFill>
                    <a:schemeClr val="bg1">
                      <a:lumMod val="75000"/>
                      <a:lumOff val="25000"/>
                    </a:schemeClr>
                  </a:solidFill>
                  <a:latin typeface="Lato" charset="0"/>
                  <a:ea typeface="ＭＳ Ｐゴシック" charset="0"/>
                  <a:cs typeface="Lato" charset="0"/>
                  <a:sym typeface="Lato" charset="0"/>
                </a:rPr>
                <a:t>. </a:t>
              </a:r>
              <a:r>
                <a:rPr lang="es-ES" sz="1600" dirty="0" err="1">
                  <a:solidFill>
                    <a:schemeClr val="bg1">
                      <a:lumMod val="75000"/>
                      <a:lumOff val="25000"/>
                    </a:schemeClr>
                  </a:solidFill>
                  <a:latin typeface="Lato" charset="0"/>
                  <a:ea typeface="ＭＳ Ｐゴシック" charset="0"/>
                  <a:cs typeface="Lato" charset="0"/>
                  <a:sym typeface="Lato" charset="0"/>
                </a:rPr>
                <a:t>Integer</a:t>
              </a:r>
              <a:r>
                <a:rPr lang="es-ES" sz="1600" dirty="0">
                  <a:solidFill>
                    <a:schemeClr val="bg1">
                      <a:lumMod val="75000"/>
                      <a:lumOff val="25000"/>
                    </a:schemeClr>
                  </a:solidFill>
                  <a:latin typeface="Lato" charset="0"/>
                  <a:ea typeface="ＭＳ Ｐゴシック" charset="0"/>
                  <a:cs typeface="Lato" charset="0"/>
                  <a:sym typeface="Lato" charset="0"/>
                </a:rPr>
                <a:t> </a:t>
              </a:r>
              <a:r>
                <a:rPr lang="es-ES" sz="1600" dirty="0" err="1">
                  <a:solidFill>
                    <a:schemeClr val="bg1">
                      <a:lumMod val="75000"/>
                      <a:lumOff val="25000"/>
                    </a:schemeClr>
                  </a:solidFill>
                  <a:latin typeface="Lato" charset="0"/>
                  <a:ea typeface="ＭＳ Ｐゴシック" charset="0"/>
                  <a:cs typeface="Lato" charset="0"/>
                  <a:sym typeface="Lato" charset="0"/>
                </a:rPr>
                <a:t>mollis</a:t>
              </a:r>
              <a:r>
                <a:rPr lang="es-ES" sz="1600" dirty="0">
                  <a:solidFill>
                    <a:schemeClr val="bg1">
                      <a:lumMod val="75000"/>
                      <a:lumOff val="25000"/>
                    </a:schemeClr>
                  </a:solidFill>
                  <a:latin typeface="Lato" charset="0"/>
                  <a:ea typeface="ＭＳ Ｐゴシック" charset="0"/>
                  <a:cs typeface="Lato" charset="0"/>
                  <a:sym typeface="Lato" charset="0"/>
                </a:rPr>
                <a:t> vehicula </a:t>
              </a:r>
              <a:r>
                <a:rPr lang="es-ES" sz="1600" dirty="0" err="1">
                  <a:solidFill>
                    <a:schemeClr val="bg1">
                      <a:lumMod val="75000"/>
                      <a:lumOff val="25000"/>
                    </a:schemeClr>
                  </a:solidFill>
                  <a:latin typeface="Lato" charset="0"/>
                  <a:ea typeface="ＭＳ Ｐゴシック" charset="0"/>
                  <a:cs typeface="Lato" charset="0"/>
                  <a:sym typeface="Lato" charset="0"/>
                </a:rPr>
                <a:t>ligula</a:t>
              </a:r>
              <a:r>
                <a:rPr lang="es-ES" sz="1600" dirty="0">
                  <a:solidFill>
                    <a:schemeClr val="bg1">
                      <a:lumMod val="75000"/>
                      <a:lumOff val="25000"/>
                    </a:schemeClr>
                  </a:solidFill>
                  <a:latin typeface="Lato" charset="0"/>
                  <a:ea typeface="ＭＳ Ｐゴシック" charset="0"/>
                  <a:cs typeface="Lato" charset="0"/>
                  <a:sym typeface="Lato" charset="0"/>
                </a:rPr>
                <a:t> ut </a:t>
              </a:r>
              <a:r>
                <a:rPr lang="es-ES" sz="1600" dirty="0" err="1">
                  <a:solidFill>
                    <a:schemeClr val="bg1">
                      <a:lumMod val="75000"/>
                      <a:lumOff val="25000"/>
                    </a:schemeClr>
                  </a:solidFill>
                  <a:latin typeface="Lato" charset="0"/>
                  <a:ea typeface="ＭＳ Ｐゴシック" charset="0"/>
                  <a:cs typeface="Lato" charset="0"/>
                  <a:sym typeface="Lato" charset="0"/>
                </a:rPr>
                <a:t>faucibus</a:t>
              </a:r>
              <a:endParaRPr lang="es-ES" sz="7200" dirty="0">
                <a:solidFill>
                  <a:schemeClr val="bg1">
                    <a:lumMod val="75000"/>
                    <a:lumOff val="25000"/>
                  </a:schemeClr>
                </a:solidFill>
                <a:latin typeface="League Gothic" charset="0"/>
                <a:ea typeface="ＭＳ Ｐゴシック" charset="0"/>
                <a:cs typeface="League Gothic" charset="0"/>
                <a:sym typeface="League Gothic" charset="0"/>
              </a:endParaRPr>
            </a:p>
          </p:txBody>
        </p:sp>
      </p:grpSp>
    </p:spTree>
    <p:extLst>
      <p:ext uri="{BB962C8B-B14F-4D97-AF65-F5344CB8AC3E}">
        <p14:creationId xmlns:p14="http://schemas.microsoft.com/office/powerpoint/2010/main" val="13842231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John Doe</a:t>
            </a:r>
            <a:endParaRPr lang="en-US" sz="20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1200" dirty="0">
                <a:latin typeface="Open Sans" panose="020B0606030504020204" pitchFamily="34" charset="0"/>
                <a:ea typeface="Open Sans" panose="020B0606030504020204" pitchFamily="34" charset="0"/>
                <a:cs typeface="Open Sans" panose="020B0606030504020204" pitchFamily="34" charset="0"/>
              </a:rPr>
              <a:t>of IM </a:t>
            </a:r>
            <a:r>
              <a:rPr lang="en-US" sz="1200" dirty="0" err="1">
                <a:latin typeface="Open Sans" panose="020B0606030504020204" pitchFamily="34" charset="0"/>
                <a:ea typeface="Open Sans" panose="020B0606030504020204" pitchFamily="34" charset="0"/>
                <a:cs typeface="Open Sans" panose="020B0606030504020204" pitchFamily="34" charset="0"/>
              </a:rPr>
              <a:t>Soendae</a:t>
            </a:r>
            <a:r>
              <a:rPr lang="en-US" sz="12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solidFill>
                  <a:schemeClr val="tx1">
                    <a:lumMod val="95000"/>
                  </a:schemeClr>
                </a:solidFill>
                <a:ea typeface="FontAwesome"/>
                <a:sym typeface="FontAwesome"/>
              </a:rPr>
              <a:t> </a:t>
            </a:r>
            <a:endParaRPr lang="en-US" dirty="0">
              <a:solidFill>
                <a:schemeClr val="tx1">
                  <a:lumMod val="95000"/>
                </a:schemeClr>
              </a:solidFill>
            </a:endParaRPr>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YOUR</a:t>
            </a:r>
            <a:endParaRPr lang="en-US" sz="11500"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TIME</a:t>
            </a:r>
            <a:endParaRPr lang="en-US" sz="11500" dirty="0">
              <a:solidFill>
                <a:schemeClr val="tx1">
                  <a:lumMod val="85000"/>
                  <a:lumOff val="15000"/>
                </a:schemeClr>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tx1">
                    <a:lumMod val="85000"/>
                    <a:lumOff val="15000"/>
                  </a:schemeClr>
                </a:solidFill>
                <a:latin typeface="handwriting-draft_free-version" panose="02000500000000000000" pitchFamily="2" charset="0"/>
                <a:cs typeface="Helvetica Neue"/>
              </a:rPr>
              <a:t>Thank You For</a:t>
            </a:r>
            <a:endParaRPr lang="en-US" sz="3200" dirty="0">
              <a:solidFill>
                <a:schemeClr val="tx1">
                  <a:lumMod val="85000"/>
                  <a:lumOff val="15000"/>
                </a:schemeClr>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2437885" y="1941864"/>
            <a:ext cx="7632218" cy="2215991"/>
          </a:xfrm>
          <a:prstGeom prst="rect">
            <a:avLst/>
          </a:prstGeom>
          <a:noFill/>
        </p:spPr>
        <p:txBody>
          <a:bodyPr wrap="none" rtlCol="0">
            <a:spAutoFit/>
          </a:bodyPr>
          <a:lstStyle/>
          <a:p>
            <a:pPr algn="ctr"/>
            <a:r>
              <a:rPr lang="en-US" sz="13800" dirty="0" smtClean="0">
                <a:solidFill>
                  <a:srgbClr val="FFC000"/>
                </a:solidFill>
                <a:latin typeface="AirfoilScriptSSi" panose="00000400000000000000" pitchFamily="2" charset="0"/>
              </a:rPr>
              <a:t>Thank You!</a:t>
            </a:r>
            <a:endParaRPr lang="en-US" sz="13800" dirty="0">
              <a:solidFill>
                <a:srgbClr val="FFC000"/>
              </a:solidFill>
              <a:latin typeface="AirfoilScriptSSi" panose="00000400000000000000" pitchFamily="2" charset="0"/>
            </a:endParaRPr>
          </a:p>
        </p:txBody>
      </p:sp>
      <p:sp>
        <p:nvSpPr>
          <p:cNvPr id="4" name="TextBox 3"/>
          <p:cNvSpPr txBox="1"/>
          <p:nvPr/>
        </p:nvSpPr>
        <p:spPr>
          <a:xfrm>
            <a:off x="3048000" y="3561279"/>
            <a:ext cx="3929575" cy="430887"/>
          </a:xfrm>
          <a:prstGeom prst="rect">
            <a:avLst/>
          </a:prstGeom>
          <a:noFill/>
        </p:spPr>
        <p:txBody>
          <a:bodyPr wrap="square" rtlCol="0">
            <a:spAutoFit/>
          </a:bodyPr>
          <a:lstStyle/>
          <a:p>
            <a:pPr algn="r"/>
            <a:r>
              <a:rPr lang="en-US" sz="2200" dirty="0" smtClean="0">
                <a:solidFill>
                  <a:prstClr val="white"/>
                </a:solidFill>
              </a:rPr>
              <a:t>visit www.elegantplr.com</a:t>
            </a:r>
            <a:endParaRPr lang="en-US" sz="220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sndAc>
          <p:stSnd>
            <p:snd r:embed="rId3" name="explode.wav"/>
          </p:stSnd>
        </p:sndAc>
      </p:transition>
    </mc:Choice>
    <mc:Fallback xmlns="">
      <p:transition spd="slow" advClick="0">
        <p:fade/>
        <p:sndAc>
          <p:stSnd>
            <p:snd r:embed="rId4" name="explode.wav"/>
          </p:stSnd>
        </p:sndAc>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7849</TotalTime>
  <Words>7589</Words>
  <Application>Microsoft Office PowerPoint</Application>
  <PresentationFormat>Widescreen</PresentationFormat>
  <Paragraphs>955</Paragraphs>
  <Slides>92</Slides>
  <Notes>92</Notes>
  <HiddenSlides>0</HiddenSlides>
  <MMClips>1</MMClips>
  <ScaleCrop>false</ScaleCrop>
  <HeadingPairs>
    <vt:vector size="6" baseType="variant">
      <vt:variant>
        <vt:lpstr>Fonts Used</vt:lpstr>
      </vt:variant>
      <vt:variant>
        <vt:i4>47</vt:i4>
      </vt:variant>
      <vt:variant>
        <vt:lpstr>Theme</vt:lpstr>
      </vt:variant>
      <vt:variant>
        <vt:i4>2</vt:i4>
      </vt:variant>
      <vt:variant>
        <vt:lpstr>Slide Titles</vt:lpstr>
      </vt:variant>
      <vt:variant>
        <vt:i4>92</vt:i4>
      </vt:variant>
    </vt:vector>
  </HeadingPairs>
  <TitlesOfParts>
    <vt:vector size="141" baseType="lpstr">
      <vt:lpstr>ＭＳ Ｐゴシック</vt:lpstr>
      <vt:lpstr>AirfoilScriptSSi</vt:lpstr>
      <vt:lpstr>akaDora</vt:lpstr>
      <vt:lpstr>Arial</vt:lpstr>
      <vt:lpstr>Bebas</vt:lpstr>
      <vt:lpstr>Bebas Neue</vt:lpstr>
      <vt:lpstr>Calibri</vt:lpstr>
      <vt:lpstr>Calibri Light</vt:lpstr>
      <vt:lpstr>Cambria</vt:lpstr>
      <vt:lpstr>Century Gothic</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Verdana</vt:lpstr>
      <vt:lpstr>Vijaya</vt:lpstr>
      <vt:lpstr>WC Mano Negra Bta</vt:lpstr>
      <vt:lpstr>Vapor Trail</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256</cp:revision>
  <dcterms:created xsi:type="dcterms:W3CDTF">2013-06-01T10:48:50Z</dcterms:created>
  <dcterms:modified xsi:type="dcterms:W3CDTF">2015-09-03T06:27:49Z</dcterms:modified>
</cp:coreProperties>
</file>